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2" r:id="rId18"/>
  </p:sldIdLst>
  <p:sldSz cx="18288000" cy="10287000"/>
  <p:notesSz cx="6858000" cy="9144000"/>
  <p:embeddedFontLst>
    <p:embeddedFont>
      <p:font typeface="Nunito" panose="00000500000000000000"/>
      <p:regular r:id="rId22"/>
    </p:embeddedFont>
    <p:embeddedFont>
      <p:font typeface="Calibri" panose="020F0502020204030204"/>
      <p:regular r:id="rId23"/>
    </p:embeddedFont>
    <p:embeddedFont>
      <p:font typeface="Montserrat SemiBold" panose="00000500000000000000"/>
      <p:regular r:id="rId24"/>
      <p:bold r:id="rId25"/>
      <p:italic r:id="rId26"/>
      <p:boldItalic r:id="rId27"/>
    </p:embeddedFont>
    <p:embeddedFont>
      <p:font typeface="Comfortaa"/>
      <p:regular r:id="rId28"/>
      <p:bold r:id="rId29"/>
    </p:embeddedFont>
    <p:embeddedFont>
      <p:font typeface="Roboto" panose="02000000000000000000"/>
      <p:regular r:id="rId30"/>
    </p:embeddedFont>
    <p:embeddedFont>
      <p:font typeface="Montserrat Medium" panose="00000500000000000000"/>
      <p:regular r:id="rId31"/>
      <p:bold r:id="rId32"/>
      <p:italic r:id="rId33"/>
      <p:boldItalic r:id="rId34"/>
    </p:embeddedFont>
    <p:embeddedFont>
      <p:font typeface="Spartan"/>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216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font" Target="fonts/font14.fntdata"/><Relationship Id="rId34" Type="http://schemas.openxmlformats.org/officeDocument/2006/relationships/font" Target="fonts/font13.fntdata"/><Relationship Id="rId33" Type="http://schemas.openxmlformats.org/officeDocument/2006/relationships/font" Target="fonts/font12.fntdata"/><Relationship Id="rId32" Type="http://schemas.openxmlformats.org/officeDocument/2006/relationships/font" Target="fonts/font11.fntdata"/><Relationship Id="rId31" Type="http://schemas.openxmlformats.org/officeDocument/2006/relationships/font" Target="fonts/font10.fntdata"/><Relationship Id="rId30" Type="http://schemas.openxmlformats.org/officeDocument/2006/relationships/font" Target="fonts/font9.fntdata"/><Relationship Id="rId3" Type="http://schemas.openxmlformats.org/officeDocument/2006/relationships/slide" Target="slides/slide1.xml"/><Relationship Id="rId29" Type="http://schemas.openxmlformats.org/officeDocument/2006/relationships/font" Target="fonts/font8.fntdata"/><Relationship Id="rId28" Type="http://schemas.openxmlformats.org/officeDocument/2006/relationships/font" Target="fonts/font7.fntdata"/><Relationship Id="rId27" Type="http://schemas.openxmlformats.org/officeDocument/2006/relationships/font" Target="fonts/font6.fntdata"/><Relationship Id="rId26" Type="http://schemas.openxmlformats.org/officeDocument/2006/relationships/font" Target="fonts/font5.fntdata"/><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4" name="Shape 124"/>
        <p:cNvGrpSpPr/>
        <p:nvPr/>
      </p:nvGrpSpPr>
      <p:grpSpPr>
        <a:xfrm>
          <a:off x="0" y="0"/>
          <a:ext cx="0" cy="0"/>
          <a:chOff x="0" y="0"/>
          <a:chExt cx="0" cy="0"/>
        </a:xfrm>
      </p:grpSpPr>
      <p:sp>
        <p:nvSpPr>
          <p:cNvPr id="125" name="Google Shape;125;p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26" name="Google Shape;126;p1: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1" name="Shape 331"/>
        <p:cNvGrpSpPr/>
        <p:nvPr/>
      </p:nvGrpSpPr>
      <p:grpSpPr>
        <a:xfrm>
          <a:off x="0" y="0"/>
          <a:ext cx="0" cy="0"/>
          <a:chOff x="0" y="0"/>
          <a:chExt cx="0" cy="0"/>
        </a:xfrm>
      </p:grpSpPr>
      <p:sp>
        <p:nvSpPr>
          <p:cNvPr id="332" name="Google Shape;332;p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33" name="Google Shape;333;p1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5" name="Shape 345"/>
        <p:cNvGrpSpPr/>
        <p:nvPr/>
      </p:nvGrpSpPr>
      <p:grpSpPr>
        <a:xfrm>
          <a:off x="0" y="0"/>
          <a:ext cx="0" cy="0"/>
          <a:chOff x="0" y="0"/>
          <a:chExt cx="0" cy="0"/>
        </a:xfrm>
      </p:grpSpPr>
      <p:sp>
        <p:nvSpPr>
          <p:cNvPr id="346" name="Google Shape;346;g75421dd4de_1_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47" name="Google Shape;347;g75421dd4de_1_9: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g75421dd4de_1_5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61" name="Google Shape;361;g75421dd4de_1_553: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1" name="Shape 401"/>
        <p:cNvGrpSpPr/>
        <p:nvPr/>
      </p:nvGrpSpPr>
      <p:grpSpPr>
        <a:xfrm>
          <a:off x="0" y="0"/>
          <a:ext cx="0" cy="0"/>
          <a:chOff x="0" y="0"/>
          <a:chExt cx="0" cy="0"/>
        </a:xfrm>
      </p:grpSpPr>
      <p:sp>
        <p:nvSpPr>
          <p:cNvPr id="402" name="Google Shape;402;g84703e2dbc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03" name="Google Shape;403;g84703e2dbc_0_16: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3" name="Shape 413"/>
        <p:cNvGrpSpPr/>
        <p:nvPr/>
      </p:nvGrpSpPr>
      <p:grpSpPr>
        <a:xfrm>
          <a:off x="0" y="0"/>
          <a:ext cx="0" cy="0"/>
          <a:chOff x="0" y="0"/>
          <a:chExt cx="0" cy="0"/>
        </a:xfrm>
      </p:grpSpPr>
      <p:sp>
        <p:nvSpPr>
          <p:cNvPr id="414" name="Google Shape;414;g84703e2dbc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15" name="Google Shape;415;g84703e2dbc_0_0: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9" name="Shape 459"/>
        <p:cNvGrpSpPr/>
        <p:nvPr/>
      </p:nvGrpSpPr>
      <p:grpSpPr>
        <a:xfrm>
          <a:off x="0" y="0"/>
          <a:ext cx="0" cy="0"/>
          <a:chOff x="0" y="0"/>
          <a:chExt cx="0" cy="0"/>
        </a:xfrm>
      </p:grpSpPr>
      <p:sp>
        <p:nvSpPr>
          <p:cNvPr id="460" name="Google Shape;460;g75421dd4de_4_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61" name="Google Shape;461;g75421dd4de_4_9: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2" name="Shape 152"/>
        <p:cNvGrpSpPr/>
        <p:nvPr/>
      </p:nvGrpSpPr>
      <p:grpSpPr>
        <a:xfrm>
          <a:off x="0" y="0"/>
          <a:ext cx="0" cy="0"/>
          <a:chOff x="0" y="0"/>
          <a:chExt cx="0" cy="0"/>
        </a:xfrm>
      </p:grpSpPr>
      <p:sp>
        <p:nvSpPr>
          <p:cNvPr id="153" name="Google Shape;153;g842b797d40_0_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4" name="Google Shape;154;g842b797d40_0_62: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2" name="Shape 172"/>
        <p:cNvGrpSpPr/>
        <p:nvPr/>
      </p:nvGrpSpPr>
      <p:grpSpPr>
        <a:xfrm>
          <a:off x="0" y="0"/>
          <a:ext cx="0" cy="0"/>
          <a:chOff x="0" y="0"/>
          <a:chExt cx="0" cy="0"/>
        </a:xfrm>
      </p:grpSpPr>
      <p:sp>
        <p:nvSpPr>
          <p:cNvPr id="173" name="Google Shape;173;p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74" name="Google Shape;174;p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9" name="Shape 189"/>
        <p:cNvGrpSpPr/>
        <p:nvPr/>
      </p:nvGrpSpPr>
      <p:grpSpPr>
        <a:xfrm>
          <a:off x="0" y="0"/>
          <a:ext cx="0" cy="0"/>
          <a:chOff x="0" y="0"/>
          <a:chExt cx="0" cy="0"/>
        </a:xfrm>
      </p:grpSpPr>
      <p:sp>
        <p:nvSpPr>
          <p:cNvPr id="190" name="Google Shape;190;g842b797d40_0_13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91" name="Google Shape;191;g842b797d40_0_133: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6" name="Shape 236"/>
        <p:cNvGrpSpPr/>
        <p:nvPr/>
      </p:nvGrpSpPr>
      <p:grpSpPr>
        <a:xfrm>
          <a:off x="0" y="0"/>
          <a:ext cx="0" cy="0"/>
          <a:chOff x="0" y="0"/>
          <a:chExt cx="0" cy="0"/>
        </a:xfrm>
      </p:grpSpPr>
      <p:sp>
        <p:nvSpPr>
          <p:cNvPr id="237" name="Google Shape;237;g842b797d40_0_2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38" name="Google Shape;238;g842b797d40_0_229: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5" name="Shape 265"/>
        <p:cNvGrpSpPr/>
        <p:nvPr/>
      </p:nvGrpSpPr>
      <p:grpSpPr>
        <a:xfrm>
          <a:off x="0" y="0"/>
          <a:ext cx="0" cy="0"/>
          <a:chOff x="0" y="0"/>
          <a:chExt cx="0" cy="0"/>
        </a:xfrm>
      </p:grpSpPr>
      <p:sp>
        <p:nvSpPr>
          <p:cNvPr id="266" name="Google Shape;266;p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67" name="Google Shape;267;p4: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4" name="Shape 284"/>
        <p:cNvGrpSpPr/>
        <p:nvPr/>
      </p:nvGrpSpPr>
      <p:grpSpPr>
        <a:xfrm>
          <a:off x="0" y="0"/>
          <a:ext cx="0" cy="0"/>
          <a:chOff x="0" y="0"/>
          <a:chExt cx="0" cy="0"/>
        </a:xfrm>
      </p:grpSpPr>
      <p:sp>
        <p:nvSpPr>
          <p:cNvPr id="285" name="Google Shape;285;p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86" name="Google Shape;286;p5: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7" name="Shape 297"/>
        <p:cNvGrpSpPr/>
        <p:nvPr/>
      </p:nvGrpSpPr>
      <p:grpSpPr>
        <a:xfrm>
          <a:off x="0" y="0"/>
          <a:ext cx="0" cy="0"/>
          <a:chOff x="0" y="0"/>
          <a:chExt cx="0" cy="0"/>
        </a:xfrm>
      </p:grpSpPr>
      <p:sp>
        <p:nvSpPr>
          <p:cNvPr id="298" name="Google Shape;298;g842b797d40_0_27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99" name="Google Shape;299;g842b797d40_0_275: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0" name="Shape 310"/>
        <p:cNvGrpSpPr/>
        <p:nvPr/>
      </p:nvGrpSpPr>
      <p:grpSpPr>
        <a:xfrm>
          <a:off x="0" y="0"/>
          <a:ext cx="0" cy="0"/>
          <a:chOff x="0" y="0"/>
          <a:chExt cx="0" cy="0"/>
        </a:xfrm>
      </p:grpSpPr>
      <p:sp>
        <p:nvSpPr>
          <p:cNvPr id="311" name="Google Shape;311;p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2" name="Google Shape;312;p8: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accent6"/>
        </a:solidFill>
        <a:effectLst/>
      </p:bgPr>
    </p:bg>
    <p:spTree>
      <p:nvGrpSpPr>
        <p:cNvPr id="9" name="Shape 9"/>
        <p:cNvGrpSpPr/>
        <p:nvPr/>
      </p:nvGrpSpPr>
      <p:grpSpPr>
        <a:xfrm>
          <a:off x="0" y="0"/>
          <a:ext cx="0" cy="0"/>
          <a:chOff x="0" y="0"/>
          <a:chExt cx="0" cy="0"/>
        </a:xfrm>
      </p:grpSpPr>
      <p:sp>
        <p:nvSpPr>
          <p:cNvPr id="10" name="Google Shape;10;p2"/>
          <p:cNvSpPr/>
          <p:nvPr/>
        </p:nvSpPr>
        <p:spPr>
          <a:xfrm>
            <a:off x="61" y="5649000"/>
            <a:ext cx="14740800" cy="4638000"/>
          </a:xfrm>
          <a:prstGeom prst="rtTriangle">
            <a:avLst/>
          </a:prstGeom>
          <a:solidFill>
            <a:schemeClr val="accen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1" name="Google Shape;11;p2"/>
          <p:cNvSpPr/>
          <p:nvPr/>
        </p:nvSpPr>
        <p:spPr>
          <a:xfrm flipH="1">
            <a:off x="7165200" y="3101400"/>
            <a:ext cx="11122800" cy="7185600"/>
          </a:xfrm>
          <a:prstGeom prst="rtTriangle">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2" name="Google Shape;12;p2"/>
          <p:cNvSpPr/>
          <p:nvPr/>
        </p:nvSpPr>
        <p:spPr>
          <a:xfrm rot="10800000">
            <a:off x="10117809" y="0"/>
            <a:ext cx="8170200" cy="4105200"/>
          </a:xfrm>
          <a:prstGeom prst="rtTriangle">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3" name="Google Shape;13;p2"/>
          <p:cNvSpPr/>
          <p:nvPr/>
        </p:nvSpPr>
        <p:spPr>
          <a:xfrm>
            <a:off x="406550" y="412500"/>
            <a:ext cx="17475000" cy="9462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182850" tIns="182850" rIns="182850" bIns="182850" anchor="ctr" anchorCtr="0">
            <a:noAutofit/>
          </a:bodyPr>
          <a:lstStyle/>
          <a:p>
            <a:pPr marL="0" lvl="0" indent="0" algn="l" rtl="0">
              <a:spcBef>
                <a:spcPts val="0"/>
              </a:spcBef>
              <a:spcAft>
                <a:spcPts val="0"/>
              </a:spcAft>
              <a:buNone/>
            </a:pPr>
          </a:p>
        </p:txBody>
      </p:sp>
      <p:grpSp>
        <p:nvGrpSpPr>
          <p:cNvPr id="14" name="Google Shape;14;p2"/>
          <p:cNvGrpSpPr/>
          <p:nvPr/>
        </p:nvGrpSpPr>
        <p:grpSpPr>
          <a:xfrm>
            <a:off x="510401" y="1185"/>
            <a:ext cx="4500726" cy="20886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grpSp>
        <p:nvGrpSpPr>
          <p:cNvPr id="18" name="Google Shape;18;p2"/>
          <p:cNvGrpSpPr/>
          <p:nvPr/>
        </p:nvGrpSpPr>
        <p:grpSpPr>
          <a:xfrm>
            <a:off x="1810790" y="1185"/>
            <a:ext cx="4500726" cy="20886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grpSp>
        <p:nvGrpSpPr>
          <p:cNvPr id="22" name="Google Shape;22;p2"/>
          <p:cNvGrpSpPr/>
          <p:nvPr/>
        </p:nvGrpSpPr>
        <p:grpSpPr>
          <a:xfrm>
            <a:off x="14114936" y="10177"/>
            <a:ext cx="3702565" cy="1504215"/>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grpSp>
        <p:nvGrpSpPr>
          <p:cNvPr id="26" name="Google Shape;26;p2"/>
          <p:cNvGrpSpPr/>
          <p:nvPr/>
        </p:nvGrpSpPr>
        <p:grpSpPr>
          <a:xfrm>
            <a:off x="13106063" y="8435703"/>
            <a:ext cx="4778135" cy="1851475"/>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grpSp>
        <p:nvGrpSpPr>
          <p:cNvPr id="30" name="Google Shape;30;p2"/>
          <p:cNvGrpSpPr/>
          <p:nvPr/>
        </p:nvGrpSpPr>
        <p:grpSpPr>
          <a:xfrm>
            <a:off x="398298" y="8111304"/>
            <a:ext cx="5590828" cy="2166616"/>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sp>
        <p:nvSpPr>
          <p:cNvPr id="34" name="Google Shape;34;p2"/>
          <p:cNvSpPr txBox="1"/>
          <p:nvPr>
            <p:ph type="ctrTitle"/>
          </p:nvPr>
        </p:nvSpPr>
        <p:spPr>
          <a:xfrm>
            <a:off x="3717406" y="3645666"/>
            <a:ext cx="10722600" cy="2896200"/>
          </a:xfrm>
          <a:prstGeom prst="rect">
            <a:avLst/>
          </a:prstGeom>
        </p:spPr>
        <p:txBody>
          <a:bodyPr spcFirstLastPara="1" wrap="square" lIns="182850" tIns="182850" rIns="182850" bIns="182850" anchor="ctr" anchorCtr="0">
            <a:noAutofit/>
          </a:bodyPr>
          <a:lstStyle>
            <a:lvl1pPr lvl="0" algn="ctr" rtl="0">
              <a:spcBef>
                <a:spcPts val="0"/>
              </a:spcBef>
              <a:spcAft>
                <a:spcPts val="0"/>
              </a:spcAft>
              <a:buSzPts val="7600"/>
              <a:buNone/>
              <a:defRPr sz="7600"/>
            </a:lvl1pPr>
            <a:lvl2pPr lvl="1" algn="ctr" rtl="0">
              <a:spcBef>
                <a:spcPts val="0"/>
              </a:spcBef>
              <a:spcAft>
                <a:spcPts val="0"/>
              </a:spcAft>
              <a:buSzPts val="7600"/>
              <a:buNone/>
              <a:defRPr sz="7600"/>
            </a:lvl2pPr>
            <a:lvl3pPr lvl="2" algn="ctr" rtl="0">
              <a:spcBef>
                <a:spcPts val="0"/>
              </a:spcBef>
              <a:spcAft>
                <a:spcPts val="0"/>
              </a:spcAft>
              <a:buSzPts val="7600"/>
              <a:buNone/>
              <a:defRPr sz="7600"/>
            </a:lvl3pPr>
            <a:lvl4pPr lvl="3" algn="ctr" rtl="0">
              <a:spcBef>
                <a:spcPts val="0"/>
              </a:spcBef>
              <a:spcAft>
                <a:spcPts val="0"/>
              </a:spcAft>
              <a:buSzPts val="7600"/>
              <a:buNone/>
              <a:defRPr sz="7600"/>
            </a:lvl4pPr>
            <a:lvl5pPr lvl="4" algn="ctr" rtl="0">
              <a:spcBef>
                <a:spcPts val="0"/>
              </a:spcBef>
              <a:spcAft>
                <a:spcPts val="0"/>
              </a:spcAft>
              <a:buSzPts val="7600"/>
              <a:buNone/>
              <a:defRPr sz="7600"/>
            </a:lvl5pPr>
            <a:lvl6pPr lvl="5" algn="ctr" rtl="0">
              <a:spcBef>
                <a:spcPts val="0"/>
              </a:spcBef>
              <a:spcAft>
                <a:spcPts val="0"/>
              </a:spcAft>
              <a:buSzPts val="7600"/>
              <a:buNone/>
              <a:defRPr sz="7600"/>
            </a:lvl6pPr>
            <a:lvl7pPr lvl="6" algn="ctr" rtl="0">
              <a:spcBef>
                <a:spcPts val="0"/>
              </a:spcBef>
              <a:spcAft>
                <a:spcPts val="0"/>
              </a:spcAft>
              <a:buSzPts val="7600"/>
              <a:buNone/>
              <a:defRPr sz="7600"/>
            </a:lvl7pPr>
            <a:lvl8pPr lvl="7" algn="ctr" rtl="0">
              <a:spcBef>
                <a:spcPts val="0"/>
              </a:spcBef>
              <a:spcAft>
                <a:spcPts val="0"/>
              </a:spcAft>
              <a:buSzPts val="7600"/>
              <a:buNone/>
              <a:defRPr sz="7600"/>
            </a:lvl8pPr>
            <a:lvl9pPr lvl="8" algn="ctr" rtl="0">
              <a:spcBef>
                <a:spcPts val="0"/>
              </a:spcBef>
              <a:spcAft>
                <a:spcPts val="0"/>
              </a:spcAft>
              <a:buSzPts val="7600"/>
              <a:buNone/>
              <a:defRPr sz="7600"/>
            </a:lvl9pPr>
          </a:lstStyle>
          <a:p/>
        </p:txBody>
      </p:sp>
      <p:sp>
        <p:nvSpPr>
          <p:cNvPr id="35" name="Google Shape;35;p2"/>
          <p:cNvSpPr txBox="1"/>
          <p:nvPr>
            <p:ph type="subTitle" idx="1"/>
          </p:nvPr>
        </p:nvSpPr>
        <p:spPr>
          <a:xfrm>
            <a:off x="3717400" y="6826316"/>
            <a:ext cx="10722600" cy="1045200"/>
          </a:xfrm>
          <a:prstGeom prst="rect">
            <a:avLst/>
          </a:prstGeom>
        </p:spPr>
        <p:txBody>
          <a:bodyPr spcFirstLastPara="1" wrap="square" lIns="182850" tIns="182850" rIns="182850" bIns="182850" anchor="t" anchorCtr="0">
            <a:noAutofit/>
          </a:bodyPr>
          <a:lstStyle>
            <a:lvl1pPr lvl="0" algn="ctr" rtl="0">
              <a:lnSpc>
                <a:spcPct val="100000"/>
              </a:lnSpc>
              <a:spcBef>
                <a:spcPts val="0"/>
              </a:spcBef>
              <a:spcAft>
                <a:spcPts val="0"/>
              </a:spcAft>
              <a:buClr>
                <a:schemeClr val="lt1"/>
              </a:buClr>
              <a:buSzPts val="3200"/>
              <a:buNone/>
              <a:defRPr sz="3200">
                <a:solidFill>
                  <a:schemeClr val="lt1"/>
                </a:solidFill>
              </a:defRPr>
            </a:lvl1pPr>
            <a:lvl2pPr lvl="1" algn="ctr" rtl="0">
              <a:lnSpc>
                <a:spcPct val="100000"/>
              </a:lnSpc>
              <a:spcBef>
                <a:spcPts val="0"/>
              </a:spcBef>
              <a:spcAft>
                <a:spcPts val="0"/>
              </a:spcAft>
              <a:buClr>
                <a:schemeClr val="lt1"/>
              </a:buClr>
              <a:buSzPts val="3200"/>
              <a:buNone/>
              <a:defRPr sz="3200">
                <a:solidFill>
                  <a:schemeClr val="lt1"/>
                </a:solidFill>
              </a:defRPr>
            </a:lvl2pPr>
            <a:lvl3pPr lvl="2" algn="ctr" rtl="0">
              <a:lnSpc>
                <a:spcPct val="100000"/>
              </a:lnSpc>
              <a:spcBef>
                <a:spcPts val="0"/>
              </a:spcBef>
              <a:spcAft>
                <a:spcPts val="0"/>
              </a:spcAft>
              <a:buClr>
                <a:schemeClr val="lt1"/>
              </a:buClr>
              <a:buSzPts val="3200"/>
              <a:buNone/>
              <a:defRPr sz="3200">
                <a:solidFill>
                  <a:schemeClr val="lt1"/>
                </a:solidFill>
              </a:defRPr>
            </a:lvl3pPr>
            <a:lvl4pPr lvl="3" algn="ctr" rtl="0">
              <a:lnSpc>
                <a:spcPct val="100000"/>
              </a:lnSpc>
              <a:spcBef>
                <a:spcPts val="0"/>
              </a:spcBef>
              <a:spcAft>
                <a:spcPts val="0"/>
              </a:spcAft>
              <a:buClr>
                <a:schemeClr val="lt1"/>
              </a:buClr>
              <a:buSzPts val="3200"/>
              <a:buNone/>
              <a:defRPr sz="3200">
                <a:solidFill>
                  <a:schemeClr val="lt1"/>
                </a:solidFill>
              </a:defRPr>
            </a:lvl4pPr>
            <a:lvl5pPr lvl="4" algn="ctr" rtl="0">
              <a:lnSpc>
                <a:spcPct val="100000"/>
              </a:lnSpc>
              <a:spcBef>
                <a:spcPts val="0"/>
              </a:spcBef>
              <a:spcAft>
                <a:spcPts val="0"/>
              </a:spcAft>
              <a:buClr>
                <a:schemeClr val="lt1"/>
              </a:buClr>
              <a:buSzPts val="3200"/>
              <a:buNone/>
              <a:defRPr sz="3200">
                <a:solidFill>
                  <a:schemeClr val="lt1"/>
                </a:solidFill>
              </a:defRPr>
            </a:lvl5pPr>
            <a:lvl6pPr lvl="5" algn="ctr" rtl="0">
              <a:lnSpc>
                <a:spcPct val="100000"/>
              </a:lnSpc>
              <a:spcBef>
                <a:spcPts val="0"/>
              </a:spcBef>
              <a:spcAft>
                <a:spcPts val="0"/>
              </a:spcAft>
              <a:buClr>
                <a:schemeClr val="lt1"/>
              </a:buClr>
              <a:buSzPts val="3200"/>
              <a:buNone/>
              <a:defRPr sz="3200">
                <a:solidFill>
                  <a:schemeClr val="lt1"/>
                </a:solidFill>
              </a:defRPr>
            </a:lvl6pPr>
            <a:lvl7pPr lvl="6" algn="ctr" rtl="0">
              <a:lnSpc>
                <a:spcPct val="100000"/>
              </a:lnSpc>
              <a:spcBef>
                <a:spcPts val="0"/>
              </a:spcBef>
              <a:spcAft>
                <a:spcPts val="0"/>
              </a:spcAft>
              <a:buClr>
                <a:schemeClr val="lt1"/>
              </a:buClr>
              <a:buSzPts val="3200"/>
              <a:buNone/>
              <a:defRPr sz="3200">
                <a:solidFill>
                  <a:schemeClr val="lt1"/>
                </a:solidFill>
              </a:defRPr>
            </a:lvl7pPr>
            <a:lvl8pPr lvl="7" algn="ctr" rtl="0">
              <a:lnSpc>
                <a:spcPct val="100000"/>
              </a:lnSpc>
              <a:spcBef>
                <a:spcPts val="0"/>
              </a:spcBef>
              <a:spcAft>
                <a:spcPts val="0"/>
              </a:spcAft>
              <a:buClr>
                <a:schemeClr val="lt1"/>
              </a:buClr>
              <a:buSzPts val="3200"/>
              <a:buNone/>
              <a:defRPr sz="3200">
                <a:solidFill>
                  <a:schemeClr val="lt1"/>
                </a:solidFill>
              </a:defRPr>
            </a:lvl8pPr>
            <a:lvl9pPr lvl="8" algn="ctr" rtl="0">
              <a:lnSpc>
                <a:spcPct val="100000"/>
              </a:lnSpc>
              <a:spcBef>
                <a:spcPts val="0"/>
              </a:spcBef>
              <a:spcAft>
                <a:spcPts val="0"/>
              </a:spcAft>
              <a:buClr>
                <a:schemeClr val="lt1"/>
              </a:buClr>
              <a:buSzPts val="3200"/>
              <a:buNone/>
              <a:defRPr sz="3200">
                <a:solidFill>
                  <a:schemeClr val="lt1"/>
                </a:solidFill>
              </a:defRPr>
            </a:lvl9pPr>
          </a:lstStyle>
          <a:p/>
        </p:txBody>
      </p:sp>
      <p:sp>
        <p:nvSpPr>
          <p:cNvPr id="36" name="Google Shape;36;p2"/>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09" name="Shape 109"/>
        <p:cNvGrpSpPr/>
        <p:nvPr/>
      </p:nvGrpSpPr>
      <p:grpSpPr>
        <a:xfrm>
          <a:off x="0" y="0"/>
          <a:ext cx="0" cy="0"/>
          <a:chOff x="0" y="0"/>
          <a:chExt cx="0" cy="0"/>
        </a:xfrm>
      </p:grpSpPr>
      <p:sp>
        <p:nvSpPr>
          <p:cNvPr id="110" name="Google Shape;110;p11"/>
          <p:cNvSpPr/>
          <p:nvPr/>
        </p:nvSpPr>
        <p:spPr>
          <a:xfrm flipH="1">
            <a:off x="11138400" y="5668150"/>
            <a:ext cx="7149600" cy="4618800"/>
          </a:xfrm>
          <a:prstGeom prst="rtTriangle">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nvGrpSpPr>
          <p:cNvPr id="111" name="Google Shape;111;p11"/>
          <p:cNvGrpSpPr/>
          <p:nvPr/>
        </p:nvGrpSpPr>
        <p:grpSpPr>
          <a:xfrm>
            <a:off x="11918444" y="8239152"/>
            <a:ext cx="5041904" cy="2048330"/>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grpSp>
        <p:nvGrpSpPr>
          <p:cNvPr id="115" name="Google Shape;115;p11"/>
          <p:cNvGrpSpPr/>
          <p:nvPr/>
        </p:nvGrpSpPr>
        <p:grpSpPr>
          <a:xfrm>
            <a:off x="398298" y="4"/>
            <a:ext cx="5590828" cy="2166616"/>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sp>
        <p:nvSpPr>
          <p:cNvPr id="119" name="Google Shape;119;p11"/>
          <p:cNvSpPr txBox="1"/>
          <p:nvPr>
            <p:ph type="title" hasCustomPrompt="1"/>
          </p:nvPr>
        </p:nvSpPr>
        <p:spPr>
          <a:xfrm>
            <a:off x="2771700" y="2767700"/>
            <a:ext cx="12744600" cy="2759400"/>
          </a:xfrm>
          <a:prstGeom prst="rect">
            <a:avLst/>
          </a:prstGeom>
        </p:spPr>
        <p:txBody>
          <a:bodyPr spcFirstLastPara="1" wrap="square" lIns="182850" tIns="182850" rIns="182850" bIns="182850" anchor="ctr" anchorCtr="0">
            <a:noAutofit/>
          </a:bodyPr>
          <a:lstStyle>
            <a:lvl1pPr lvl="0" algn="ctr" rtl="0">
              <a:spcBef>
                <a:spcPts val="0"/>
              </a:spcBef>
              <a:spcAft>
                <a:spcPts val="0"/>
              </a:spcAft>
              <a:buClr>
                <a:schemeClr val="dk2"/>
              </a:buClr>
              <a:buSzPts val="17200"/>
              <a:buNone/>
              <a:defRPr sz="17200">
                <a:solidFill>
                  <a:schemeClr val="dk2"/>
                </a:solidFill>
              </a:defRPr>
            </a:lvl1pPr>
            <a:lvl2pPr lvl="1" algn="ctr" rtl="0">
              <a:spcBef>
                <a:spcPts val="0"/>
              </a:spcBef>
              <a:spcAft>
                <a:spcPts val="0"/>
              </a:spcAft>
              <a:buClr>
                <a:schemeClr val="dk2"/>
              </a:buClr>
              <a:buSzPts val="17200"/>
              <a:buNone/>
              <a:defRPr sz="17200">
                <a:solidFill>
                  <a:schemeClr val="dk2"/>
                </a:solidFill>
              </a:defRPr>
            </a:lvl2pPr>
            <a:lvl3pPr lvl="2" algn="ctr" rtl="0">
              <a:spcBef>
                <a:spcPts val="0"/>
              </a:spcBef>
              <a:spcAft>
                <a:spcPts val="0"/>
              </a:spcAft>
              <a:buClr>
                <a:schemeClr val="dk2"/>
              </a:buClr>
              <a:buSzPts val="17200"/>
              <a:buNone/>
              <a:defRPr sz="17200">
                <a:solidFill>
                  <a:schemeClr val="dk2"/>
                </a:solidFill>
              </a:defRPr>
            </a:lvl3pPr>
            <a:lvl4pPr lvl="3" algn="ctr" rtl="0">
              <a:spcBef>
                <a:spcPts val="0"/>
              </a:spcBef>
              <a:spcAft>
                <a:spcPts val="0"/>
              </a:spcAft>
              <a:buClr>
                <a:schemeClr val="dk2"/>
              </a:buClr>
              <a:buSzPts val="17200"/>
              <a:buNone/>
              <a:defRPr sz="17200">
                <a:solidFill>
                  <a:schemeClr val="dk2"/>
                </a:solidFill>
              </a:defRPr>
            </a:lvl4pPr>
            <a:lvl5pPr lvl="4" algn="ctr" rtl="0">
              <a:spcBef>
                <a:spcPts val="0"/>
              </a:spcBef>
              <a:spcAft>
                <a:spcPts val="0"/>
              </a:spcAft>
              <a:buClr>
                <a:schemeClr val="dk2"/>
              </a:buClr>
              <a:buSzPts val="17200"/>
              <a:buNone/>
              <a:defRPr sz="17200">
                <a:solidFill>
                  <a:schemeClr val="dk2"/>
                </a:solidFill>
              </a:defRPr>
            </a:lvl5pPr>
            <a:lvl6pPr lvl="5" algn="ctr" rtl="0">
              <a:spcBef>
                <a:spcPts val="0"/>
              </a:spcBef>
              <a:spcAft>
                <a:spcPts val="0"/>
              </a:spcAft>
              <a:buClr>
                <a:schemeClr val="dk2"/>
              </a:buClr>
              <a:buSzPts val="17200"/>
              <a:buNone/>
              <a:defRPr sz="17200">
                <a:solidFill>
                  <a:schemeClr val="dk2"/>
                </a:solidFill>
              </a:defRPr>
            </a:lvl6pPr>
            <a:lvl7pPr lvl="6" algn="ctr" rtl="0">
              <a:spcBef>
                <a:spcPts val="0"/>
              </a:spcBef>
              <a:spcAft>
                <a:spcPts val="0"/>
              </a:spcAft>
              <a:buClr>
                <a:schemeClr val="dk2"/>
              </a:buClr>
              <a:buSzPts val="17200"/>
              <a:buNone/>
              <a:defRPr sz="17200">
                <a:solidFill>
                  <a:schemeClr val="dk2"/>
                </a:solidFill>
              </a:defRPr>
            </a:lvl7pPr>
            <a:lvl8pPr lvl="7" algn="ctr" rtl="0">
              <a:spcBef>
                <a:spcPts val="0"/>
              </a:spcBef>
              <a:spcAft>
                <a:spcPts val="0"/>
              </a:spcAft>
              <a:buClr>
                <a:schemeClr val="dk2"/>
              </a:buClr>
              <a:buSzPts val="17200"/>
              <a:buNone/>
              <a:defRPr sz="17200">
                <a:solidFill>
                  <a:schemeClr val="dk2"/>
                </a:solidFill>
              </a:defRPr>
            </a:lvl8pPr>
            <a:lvl9pPr lvl="8" algn="ctr" rtl="0">
              <a:spcBef>
                <a:spcPts val="0"/>
              </a:spcBef>
              <a:spcAft>
                <a:spcPts val="0"/>
              </a:spcAft>
              <a:buClr>
                <a:schemeClr val="dk2"/>
              </a:buClr>
              <a:buSzPts val="17200"/>
              <a:buNone/>
              <a:defRPr sz="17200">
                <a:solidFill>
                  <a:schemeClr val="dk2"/>
                </a:solidFill>
              </a:defRPr>
            </a:lvl9pPr>
          </a:lstStyle>
          <a:p>
            <a:r>
              <a:t>xx%</a:t>
            </a:r>
          </a:p>
        </p:txBody>
      </p:sp>
      <p:sp>
        <p:nvSpPr>
          <p:cNvPr id="120" name="Google Shape;120;p11"/>
          <p:cNvSpPr txBox="1"/>
          <p:nvPr>
            <p:ph type="body" idx="1"/>
          </p:nvPr>
        </p:nvSpPr>
        <p:spPr>
          <a:xfrm>
            <a:off x="2771700" y="5727700"/>
            <a:ext cx="12744600" cy="1282200"/>
          </a:xfrm>
          <a:prstGeom prst="rect">
            <a:avLst/>
          </a:prstGeom>
        </p:spPr>
        <p:txBody>
          <a:bodyPr spcFirstLastPara="1" wrap="square" lIns="182850" tIns="182850" rIns="182850" bIns="182850" anchor="t" anchorCtr="0">
            <a:noAutofit/>
          </a:bodyPr>
          <a:lstStyle>
            <a:lvl1pPr marL="457200" lvl="0" indent="-393700" algn="ctr" rtl="0">
              <a:spcBef>
                <a:spcPts val="0"/>
              </a:spcBef>
              <a:spcAft>
                <a:spcPts val="0"/>
              </a:spcAft>
              <a:buSzPts val="2600"/>
              <a:buChar char="●"/>
              <a:defRPr/>
            </a:lvl1pPr>
            <a:lvl2pPr marL="914400" lvl="1" indent="-368300" algn="ctr" rtl="0">
              <a:spcBef>
                <a:spcPts val="3200"/>
              </a:spcBef>
              <a:spcAft>
                <a:spcPts val="0"/>
              </a:spcAft>
              <a:buSzPts val="2200"/>
              <a:buChar char="○"/>
              <a:defRPr/>
            </a:lvl2pPr>
            <a:lvl3pPr marL="1371600" lvl="2" indent="-368300" algn="ctr" rtl="0">
              <a:spcBef>
                <a:spcPts val="3200"/>
              </a:spcBef>
              <a:spcAft>
                <a:spcPts val="0"/>
              </a:spcAft>
              <a:buSzPts val="2200"/>
              <a:buChar char="■"/>
              <a:defRPr/>
            </a:lvl3pPr>
            <a:lvl4pPr marL="1828800" lvl="3" indent="-368300" algn="ctr" rtl="0">
              <a:spcBef>
                <a:spcPts val="3200"/>
              </a:spcBef>
              <a:spcAft>
                <a:spcPts val="0"/>
              </a:spcAft>
              <a:buSzPts val="2200"/>
              <a:buChar char="●"/>
              <a:defRPr/>
            </a:lvl4pPr>
            <a:lvl5pPr marL="2286000" lvl="4" indent="-368300" algn="ctr" rtl="0">
              <a:spcBef>
                <a:spcPts val="3200"/>
              </a:spcBef>
              <a:spcAft>
                <a:spcPts val="0"/>
              </a:spcAft>
              <a:buSzPts val="2200"/>
              <a:buChar char="○"/>
              <a:defRPr/>
            </a:lvl5pPr>
            <a:lvl6pPr marL="2743200" lvl="5" indent="-368300" algn="ctr" rtl="0">
              <a:spcBef>
                <a:spcPts val="3200"/>
              </a:spcBef>
              <a:spcAft>
                <a:spcPts val="0"/>
              </a:spcAft>
              <a:buSzPts val="2200"/>
              <a:buChar char="■"/>
              <a:defRPr/>
            </a:lvl6pPr>
            <a:lvl7pPr marL="3200400" lvl="6" indent="-368300" algn="ctr" rtl="0">
              <a:spcBef>
                <a:spcPts val="3200"/>
              </a:spcBef>
              <a:spcAft>
                <a:spcPts val="0"/>
              </a:spcAft>
              <a:buSzPts val="2200"/>
              <a:buChar char="●"/>
              <a:defRPr/>
            </a:lvl7pPr>
            <a:lvl8pPr marL="3657600" lvl="7" indent="-368300" algn="ctr" rtl="0">
              <a:spcBef>
                <a:spcPts val="3200"/>
              </a:spcBef>
              <a:spcAft>
                <a:spcPts val="0"/>
              </a:spcAft>
              <a:buSzPts val="2200"/>
              <a:buChar char="○"/>
              <a:defRPr/>
            </a:lvl8pPr>
            <a:lvl9pPr marL="4114800" lvl="8" indent="-368300" algn="ctr" rtl="0">
              <a:spcBef>
                <a:spcPts val="3200"/>
              </a:spcBef>
              <a:spcAft>
                <a:spcPts val="3200"/>
              </a:spcAft>
              <a:buSzPts val="2200"/>
              <a:buChar char="■"/>
              <a:defRPr/>
            </a:lvl9pPr>
          </a:lstStyle>
          <a:p/>
        </p:txBody>
      </p:sp>
      <p:sp>
        <p:nvSpPr>
          <p:cNvPr id="121" name="Google Shape;121;p11"/>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22" name="Shape 122"/>
        <p:cNvGrpSpPr/>
        <p:nvPr/>
      </p:nvGrpSpPr>
      <p:grpSpPr>
        <a:xfrm>
          <a:off x="0" y="0"/>
          <a:ext cx="0" cy="0"/>
          <a:chOff x="0" y="0"/>
          <a:chExt cx="0" cy="0"/>
        </a:xfrm>
      </p:grpSpPr>
      <p:sp>
        <p:nvSpPr>
          <p:cNvPr id="123" name="Google Shape;123;p12"/>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accent3"/>
        </a:solidFill>
        <a:effectLst/>
      </p:bgPr>
    </p:bg>
    <p:spTree>
      <p:nvGrpSpPr>
        <p:cNvPr id="37" name="Shape 37"/>
        <p:cNvGrpSpPr/>
        <p:nvPr/>
      </p:nvGrpSpPr>
      <p:grpSpPr>
        <a:xfrm>
          <a:off x="0" y="0"/>
          <a:ext cx="0" cy="0"/>
          <a:chOff x="0" y="0"/>
          <a:chExt cx="0" cy="0"/>
        </a:xfrm>
      </p:grpSpPr>
      <p:sp>
        <p:nvSpPr>
          <p:cNvPr id="38" name="Google Shape;38;p3"/>
          <p:cNvSpPr/>
          <p:nvPr/>
        </p:nvSpPr>
        <p:spPr>
          <a:xfrm flipH="1">
            <a:off x="9514200" y="4618800"/>
            <a:ext cx="8773800" cy="5668200"/>
          </a:xfrm>
          <a:prstGeom prst="rtTriangle">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nvGrpSpPr>
          <p:cNvPr id="39" name="Google Shape;39;p3"/>
          <p:cNvGrpSpPr/>
          <p:nvPr/>
        </p:nvGrpSpPr>
        <p:grpSpPr>
          <a:xfrm>
            <a:off x="11188382" y="7922230"/>
            <a:ext cx="5820289" cy="236468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grpSp>
        <p:nvGrpSpPr>
          <p:cNvPr id="43" name="Google Shape;43;p3"/>
          <p:cNvGrpSpPr/>
          <p:nvPr/>
        </p:nvGrpSpPr>
        <p:grpSpPr>
          <a:xfrm>
            <a:off x="398298" y="4"/>
            <a:ext cx="5590828" cy="2166616"/>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sp>
        <p:nvSpPr>
          <p:cNvPr id="47" name="Google Shape;47;p3"/>
          <p:cNvSpPr txBox="1"/>
          <p:nvPr>
            <p:ph type="title"/>
          </p:nvPr>
        </p:nvSpPr>
        <p:spPr>
          <a:xfrm>
            <a:off x="3777368" y="3492200"/>
            <a:ext cx="10755000" cy="3292200"/>
          </a:xfrm>
          <a:prstGeom prst="rect">
            <a:avLst/>
          </a:prstGeom>
        </p:spPr>
        <p:txBody>
          <a:bodyPr spcFirstLastPara="1" wrap="square" lIns="182850" tIns="182850" rIns="182850" bIns="182850" anchor="ctr" anchorCtr="0">
            <a:noAutofit/>
          </a:bodyPr>
          <a:lstStyle>
            <a:lvl1pPr lvl="0" algn="ctr" rtl="0">
              <a:spcBef>
                <a:spcPts val="0"/>
              </a:spcBef>
              <a:spcAft>
                <a:spcPts val="0"/>
              </a:spcAft>
              <a:buClr>
                <a:schemeClr val="dk2"/>
              </a:buClr>
              <a:buSzPts val="6400"/>
              <a:buNone/>
              <a:defRPr sz="6400">
                <a:solidFill>
                  <a:schemeClr val="dk2"/>
                </a:solidFill>
              </a:defRPr>
            </a:lvl1pPr>
            <a:lvl2pPr lvl="1" algn="ctr" rtl="0">
              <a:spcBef>
                <a:spcPts val="0"/>
              </a:spcBef>
              <a:spcAft>
                <a:spcPts val="0"/>
              </a:spcAft>
              <a:buClr>
                <a:schemeClr val="dk2"/>
              </a:buClr>
              <a:buSzPts val="6400"/>
              <a:buNone/>
              <a:defRPr sz="6400">
                <a:solidFill>
                  <a:schemeClr val="dk2"/>
                </a:solidFill>
              </a:defRPr>
            </a:lvl2pPr>
            <a:lvl3pPr lvl="2" algn="ctr" rtl="0">
              <a:spcBef>
                <a:spcPts val="0"/>
              </a:spcBef>
              <a:spcAft>
                <a:spcPts val="0"/>
              </a:spcAft>
              <a:buClr>
                <a:schemeClr val="dk2"/>
              </a:buClr>
              <a:buSzPts val="6400"/>
              <a:buNone/>
              <a:defRPr sz="6400">
                <a:solidFill>
                  <a:schemeClr val="dk2"/>
                </a:solidFill>
              </a:defRPr>
            </a:lvl3pPr>
            <a:lvl4pPr lvl="3" algn="ctr" rtl="0">
              <a:spcBef>
                <a:spcPts val="0"/>
              </a:spcBef>
              <a:spcAft>
                <a:spcPts val="0"/>
              </a:spcAft>
              <a:buClr>
                <a:schemeClr val="dk2"/>
              </a:buClr>
              <a:buSzPts val="6400"/>
              <a:buNone/>
              <a:defRPr sz="6400">
                <a:solidFill>
                  <a:schemeClr val="dk2"/>
                </a:solidFill>
              </a:defRPr>
            </a:lvl4pPr>
            <a:lvl5pPr lvl="4" algn="ctr" rtl="0">
              <a:spcBef>
                <a:spcPts val="0"/>
              </a:spcBef>
              <a:spcAft>
                <a:spcPts val="0"/>
              </a:spcAft>
              <a:buClr>
                <a:schemeClr val="dk2"/>
              </a:buClr>
              <a:buSzPts val="6400"/>
              <a:buNone/>
              <a:defRPr sz="6400">
                <a:solidFill>
                  <a:schemeClr val="dk2"/>
                </a:solidFill>
              </a:defRPr>
            </a:lvl5pPr>
            <a:lvl6pPr lvl="5" algn="ctr" rtl="0">
              <a:spcBef>
                <a:spcPts val="0"/>
              </a:spcBef>
              <a:spcAft>
                <a:spcPts val="0"/>
              </a:spcAft>
              <a:buClr>
                <a:schemeClr val="dk2"/>
              </a:buClr>
              <a:buSzPts val="6400"/>
              <a:buNone/>
              <a:defRPr sz="6400">
                <a:solidFill>
                  <a:schemeClr val="dk2"/>
                </a:solidFill>
              </a:defRPr>
            </a:lvl6pPr>
            <a:lvl7pPr lvl="6" algn="ctr" rtl="0">
              <a:spcBef>
                <a:spcPts val="0"/>
              </a:spcBef>
              <a:spcAft>
                <a:spcPts val="0"/>
              </a:spcAft>
              <a:buClr>
                <a:schemeClr val="dk2"/>
              </a:buClr>
              <a:buSzPts val="6400"/>
              <a:buNone/>
              <a:defRPr sz="6400">
                <a:solidFill>
                  <a:schemeClr val="dk2"/>
                </a:solidFill>
              </a:defRPr>
            </a:lvl7pPr>
            <a:lvl8pPr lvl="7" algn="ctr" rtl="0">
              <a:spcBef>
                <a:spcPts val="0"/>
              </a:spcBef>
              <a:spcAft>
                <a:spcPts val="0"/>
              </a:spcAft>
              <a:buClr>
                <a:schemeClr val="dk2"/>
              </a:buClr>
              <a:buSzPts val="6400"/>
              <a:buNone/>
              <a:defRPr sz="6400">
                <a:solidFill>
                  <a:schemeClr val="dk2"/>
                </a:solidFill>
              </a:defRPr>
            </a:lvl8pPr>
            <a:lvl9pPr lvl="8" algn="ctr" rtl="0">
              <a:spcBef>
                <a:spcPts val="0"/>
              </a:spcBef>
              <a:spcAft>
                <a:spcPts val="0"/>
              </a:spcAft>
              <a:buClr>
                <a:schemeClr val="dk2"/>
              </a:buClr>
              <a:buSzPts val="6400"/>
              <a:buNone/>
              <a:defRPr sz="6400">
                <a:solidFill>
                  <a:schemeClr val="dk2"/>
                </a:solidFill>
              </a:defRPr>
            </a:lvl9pPr>
          </a:lstStyle>
          <a:p/>
        </p:txBody>
      </p:sp>
      <p:sp>
        <p:nvSpPr>
          <p:cNvPr id="48" name="Google Shape;48;p3"/>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bg>
      <p:bgPr>
        <a:solidFill>
          <a:schemeClr val="dk2"/>
        </a:solidFill>
        <a:effectLst/>
      </p:bgPr>
    </p:bg>
    <p:spTree>
      <p:nvGrpSpPr>
        <p:cNvPr id="49" name="Shape 49"/>
        <p:cNvGrpSpPr/>
        <p:nvPr/>
      </p:nvGrpSpPr>
      <p:grpSpPr>
        <a:xfrm>
          <a:off x="0" y="0"/>
          <a:ext cx="0" cy="0"/>
          <a:chOff x="0" y="0"/>
          <a:chExt cx="0" cy="0"/>
        </a:xfrm>
      </p:grpSpPr>
      <p:sp>
        <p:nvSpPr>
          <p:cNvPr id="50" name="Google Shape;50;p4"/>
          <p:cNvSpPr/>
          <p:nvPr/>
        </p:nvSpPr>
        <p:spPr>
          <a:xfrm flipH="1">
            <a:off x="7165200" y="3101400"/>
            <a:ext cx="11122800" cy="7185600"/>
          </a:xfrm>
          <a:prstGeom prst="rtTriangle">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51" name="Google Shape;51;p4"/>
          <p:cNvSpPr/>
          <p:nvPr/>
        </p:nvSpPr>
        <p:spPr>
          <a:xfrm>
            <a:off x="61" y="5649000"/>
            <a:ext cx="14740800" cy="4638000"/>
          </a:xfrm>
          <a:prstGeom prst="rtTriangle">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52" name="Google Shape;52;p4"/>
          <p:cNvSpPr/>
          <p:nvPr/>
        </p:nvSpPr>
        <p:spPr>
          <a:xfrm>
            <a:off x="406450" y="412500"/>
            <a:ext cx="17475000" cy="9462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53" name="Google Shape;53;p4"/>
          <p:cNvSpPr txBox="1"/>
          <p:nvPr>
            <p:ph type="title"/>
          </p:nvPr>
        </p:nvSpPr>
        <p:spPr>
          <a:xfrm>
            <a:off x="1638300" y="1691200"/>
            <a:ext cx="15011400" cy="1909200"/>
          </a:xfrm>
          <a:prstGeom prst="rect">
            <a:avLst/>
          </a:prstGeom>
        </p:spPr>
        <p:txBody>
          <a:bodyPr spcFirstLastPara="1" wrap="square" lIns="182850" tIns="182850" rIns="182850" bIns="182850" anchor="t"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54" name="Google Shape;54;p4"/>
          <p:cNvSpPr txBox="1"/>
          <p:nvPr>
            <p:ph type="body" idx="1"/>
          </p:nvPr>
        </p:nvSpPr>
        <p:spPr>
          <a:xfrm>
            <a:off x="1638300" y="3981450"/>
            <a:ext cx="15011400" cy="4896000"/>
          </a:xfrm>
          <a:prstGeom prst="rect">
            <a:avLst/>
          </a:prstGeom>
        </p:spPr>
        <p:txBody>
          <a:bodyPr spcFirstLastPara="1" wrap="square" lIns="182850" tIns="182850" rIns="182850" bIns="182850" anchor="t" anchorCtr="0">
            <a:noAutofit/>
          </a:bodyPr>
          <a:lstStyle>
            <a:lvl1pPr marL="457200" lvl="0" indent="-393700" rtl="0">
              <a:spcBef>
                <a:spcPts val="0"/>
              </a:spcBef>
              <a:spcAft>
                <a:spcPts val="0"/>
              </a:spcAft>
              <a:buSzPts val="2600"/>
              <a:buChar char="●"/>
              <a:defRPr/>
            </a:lvl1pPr>
            <a:lvl2pPr marL="914400" lvl="1" indent="-368300" rtl="0">
              <a:spcBef>
                <a:spcPts val="3200"/>
              </a:spcBef>
              <a:spcAft>
                <a:spcPts val="0"/>
              </a:spcAft>
              <a:buSzPts val="2200"/>
              <a:buChar char="○"/>
              <a:defRPr/>
            </a:lvl2pPr>
            <a:lvl3pPr marL="1371600" lvl="2" indent="-368300" rtl="0">
              <a:spcBef>
                <a:spcPts val="3200"/>
              </a:spcBef>
              <a:spcAft>
                <a:spcPts val="0"/>
              </a:spcAft>
              <a:buSzPts val="2200"/>
              <a:buChar char="■"/>
              <a:defRPr/>
            </a:lvl3pPr>
            <a:lvl4pPr marL="1828800" lvl="3" indent="-368300" rtl="0">
              <a:spcBef>
                <a:spcPts val="3200"/>
              </a:spcBef>
              <a:spcAft>
                <a:spcPts val="0"/>
              </a:spcAft>
              <a:buSzPts val="2200"/>
              <a:buChar char="●"/>
              <a:defRPr/>
            </a:lvl4pPr>
            <a:lvl5pPr marL="2286000" lvl="4" indent="-368300" rtl="0">
              <a:spcBef>
                <a:spcPts val="3200"/>
              </a:spcBef>
              <a:spcAft>
                <a:spcPts val="0"/>
              </a:spcAft>
              <a:buSzPts val="2200"/>
              <a:buChar char="○"/>
              <a:defRPr/>
            </a:lvl5pPr>
            <a:lvl6pPr marL="2743200" lvl="5" indent="-368300" rtl="0">
              <a:spcBef>
                <a:spcPts val="3200"/>
              </a:spcBef>
              <a:spcAft>
                <a:spcPts val="0"/>
              </a:spcAft>
              <a:buSzPts val="2200"/>
              <a:buChar char="■"/>
              <a:defRPr/>
            </a:lvl6pPr>
            <a:lvl7pPr marL="3200400" lvl="6" indent="-368300" rtl="0">
              <a:spcBef>
                <a:spcPts val="3200"/>
              </a:spcBef>
              <a:spcAft>
                <a:spcPts val="0"/>
              </a:spcAft>
              <a:buSzPts val="2200"/>
              <a:buChar char="●"/>
              <a:defRPr/>
            </a:lvl7pPr>
            <a:lvl8pPr marL="3657600" lvl="7" indent="-368300" rtl="0">
              <a:spcBef>
                <a:spcPts val="3200"/>
              </a:spcBef>
              <a:spcAft>
                <a:spcPts val="0"/>
              </a:spcAft>
              <a:buSzPts val="2200"/>
              <a:buChar char="○"/>
              <a:defRPr/>
            </a:lvl8pPr>
            <a:lvl9pPr marL="4114800" lvl="8" indent="-368300" rtl="0">
              <a:spcBef>
                <a:spcPts val="3200"/>
              </a:spcBef>
              <a:spcAft>
                <a:spcPts val="3200"/>
              </a:spcAft>
              <a:buSzPts val="2200"/>
              <a:buChar char="■"/>
              <a:defRPr/>
            </a:lvl9pPr>
          </a:lstStyle>
          <a:p/>
        </p:txBody>
      </p:sp>
      <p:sp>
        <p:nvSpPr>
          <p:cNvPr id="55" name="Google Shape;55;p4"/>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bg>
      <p:bgPr>
        <a:solidFill>
          <a:schemeClr val="dk2"/>
        </a:solidFill>
        <a:effectLst/>
      </p:bgPr>
    </p:bg>
    <p:spTree>
      <p:nvGrpSpPr>
        <p:cNvPr id="56" name="Shape 56"/>
        <p:cNvGrpSpPr/>
        <p:nvPr/>
      </p:nvGrpSpPr>
      <p:grpSpPr>
        <a:xfrm>
          <a:off x="0" y="0"/>
          <a:ext cx="0" cy="0"/>
          <a:chOff x="0" y="0"/>
          <a:chExt cx="0" cy="0"/>
        </a:xfrm>
      </p:grpSpPr>
      <p:sp>
        <p:nvSpPr>
          <p:cNvPr id="57" name="Google Shape;57;p5"/>
          <p:cNvSpPr/>
          <p:nvPr/>
        </p:nvSpPr>
        <p:spPr>
          <a:xfrm flipH="1">
            <a:off x="7165200" y="3101400"/>
            <a:ext cx="11122800" cy="7185600"/>
          </a:xfrm>
          <a:prstGeom prst="rtTriangle">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58" name="Google Shape;58;p5"/>
          <p:cNvSpPr/>
          <p:nvPr/>
        </p:nvSpPr>
        <p:spPr>
          <a:xfrm>
            <a:off x="61" y="5649000"/>
            <a:ext cx="14740800" cy="4638000"/>
          </a:xfrm>
          <a:prstGeom prst="rtTriangle">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59" name="Google Shape;59;p5"/>
          <p:cNvSpPr/>
          <p:nvPr/>
        </p:nvSpPr>
        <p:spPr>
          <a:xfrm>
            <a:off x="406450" y="412500"/>
            <a:ext cx="17475000" cy="9462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60" name="Google Shape;60;p5"/>
          <p:cNvSpPr txBox="1"/>
          <p:nvPr>
            <p:ph type="title"/>
          </p:nvPr>
        </p:nvSpPr>
        <p:spPr>
          <a:xfrm>
            <a:off x="1638300" y="1691200"/>
            <a:ext cx="15011400" cy="1909200"/>
          </a:xfrm>
          <a:prstGeom prst="rect">
            <a:avLst/>
          </a:prstGeom>
        </p:spPr>
        <p:txBody>
          <a:bodyPr spcFirstLastPara="1" wrap="square" lIns="182850" tIns="182850" rIns="182850" bIns="182850" anchor="t"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61" name="Google Shape;61;p5"/>
          <p:cNvSpPr txBox="1"/>
          <p:nvPr>
            <p:ph type="body" idx="1"/>
          </p:nvPr>
        </p:nvSpPr>
        <p:spPr>
          <a:xfrm>
            <a:off x="1638300" y="3981450"/>
            <a:ext cx="7372200" cy="4896000"/>
          </a:xfrm>
          <a:prstGeom prst="rect">
            <a:avLst/>
          </a:prstGeom>
        </p:spPr>
        <p:txBody>
          <a:bodyPr spcFirstLastPara="1" wrap="square" lIns="182850" tIns="182850" rIns="182850" bIns="182850" anchor="t" anchorCtr="0">
            <a:noAutofit/>
          </a:bodyPr>
          <a:lstStyle>
            <a:lvl1pPr marL="457200" lvl="0" indent="-393700" rtl="0">
              <a:spcBef>
                <a:spcPts val="0"/>
              </a:spcBef>
              <a:spcAft>
                <a:spcPts val="0"/>
              </a:spcAft>
              <a:buSzPts val="2600"/>
              <a:buChar char="●"/>
              <a:defRPr/>
            </a:lvl1pPr>
            <a:lvl2pPr marL="914400" lvl="1" indent="-368300" rtl="0">
              <a:spcBef>
                <a:spcPts val="3200"/>
              </a:spcBef>
              <a:spcAft>
                <a:spcPts val="0"/>
              </a:spcAft>
              <a:buSzPts val="2200"/>
              <a:buChar char="○"/>
              <a:defRPr/>
            </a:lvl2pPr>
            <a:lvl3pPr marL="1371600" lvl="2" indent="-368300" rtl="0">
              <a:spcBef>
                <a:spcPts val="3200"/>
              </a:spcBef>
              <a:spcAft>
                <a:spcPts val="0"/>
              </a:spcAft>
              <a:buSzPts val="2200"/>
              <a:buChar char="■"/>
              <a:defRPr/>
            </a:lvl3pPr>
            <a:lvl4pPr marL="1828800" lvl="3" indent="-368300" rtl="0">
              <a:spcBef>
                <a:spcPts val="3200"/>
              </a:spcBef>
              <a:spcAft>
                <a:spcPts val="0"/>
              </a:spcAft>
              <a:buSzPts val="2200"/>
              <a:buChar char="●"/>
              <a:defRPr/>
            </a:lvl4pPr>
            <a:lvl5pPr marL="2286000" lvl="4" indent="-368300" rtl="0">
              <a:spcBef>
                <a:spcPts val="3200"/>
              </a:spcBef>
              <a:spcAft>
                <a:spcPts val="0"/>
              </a:spcAft>
              <a:buSzPts val="2200"/>
              <a:buChar char="○"/>
              <a:defRPr/>
            </a:lvl5pPr>
            <a:lvl6pPr marL="2743200" lvl="5" indent="-368300" rtl="0">
              <a:spcBef>
                <a:spcPts val="3200"/>
              </a:spcBef>
              <a:spcAft>
                <a:spcPts val="0"/>
              </a:spcAft>
              <a:buSzPts val="2200"/>
              <a:buChar char="■"/>
              <a:defRPr/>
            </a:lvl6pPr>
            <a:lvl7pPr marL="3200400" lvl="6" indent="-368300" rtl="0">
              <a:spcBef>
                <a:spcPts val="3200"/>
              </a:spcBef>
              <a:spcAft>
                <a:spcPts val="0"/>
              </a:spcAft>
              <a:buSzPts val="2200"/>
              <a:buChar char="●"/>
              <a:defRPr/>
            </a:lvl7pPr>
            <a:lvl8pPr marL="3657600" lvl="7" indent="-368300" rtl="0">
              <a:spcBef>
                <a:spcPts val="3200"/>
              </a:spcBef>
              <a:spcAft>
                <a:spcPts val="0"/>
              </a:spcAft>
              <a:buSzPts val="2200"/>
              <a:buChar char="○"/>
              <a:defRPr/>
            </a:lvl8pPr>
            <a:lvl9pPr marL="4114800" lvl="8" indent="-368300" rtl="0">
              <a:spcBef>
                <a:spcPts val="3200"/>
              </a:spcBef>
              <a:spcAft>
                <a:spcPts val="3200"/>
              </a:spcAft>
              <a:buSzPts val="2200"/>
              <a:buChar char="■"/>
              <a:defRPr/>
            </a:lvl9pPr>
          </a:lstStyle>
          <a:p/>
        </p:txBody>
      </p:sp>
      <p:sp>
        <p:nvSpPr>
          <p:cNvPr id="62" name="Google Shape;62;p5"/>
          <p:cNvSpPr txBox="1"/>
          <p:nvPr>
            <p:ph type="body" idx="2"/>
          </p:nvPr>
        </p:nvSpPr>
        <p:spPr>
          <a:xfrm>
            <a:off x="9277350" y="3981450"/>
            <a:ext cx="7372200" cy="4896000"/>
          </a:xfrm>
          <a:prstGeom prst="rect">
            <a:avLst/>
          </a:prstGeom>
        </p:spPr>
        <p:txBody>
          <a:bodyPr spcFirstLastPara="1" wrap="square" lIns="182850" tIns="182850" rIns="182850" bIns="182850" anchor="t" anchorCtr="0">
            <a:noAutofit/>
          </a:bodyPr>
          <a:lstStyle>
            <a:lvl1pPr marL="457200" lvl="0" indent="-393700" rtl="0">
              <a:spcBef>
                <a:spcPts val="0"/>
              </a:spcBef>
              <a:spcAft>
                <a:spcPts val="0"/>
              </a:spcAft>
              <a:buSzPts val="2600"/>
              <a:buChar char="●"/>
              <a:defRPr/>
            </a:lvl1pPr>
            <a:lvl2pPr marL="914400" lvl="1" indent="-368300" rtl="0">
              <a:spcBef>
                <a:spcPts val="3200"/>
              </a:spcBef>
              <a:spcAft>
                <a:spcPts val="0"/>
              </a:spcAft>
              <a:buSzPts val="2200"/>
              <a:buChar char="○"/>
              <a:defRPr/>
            </a:lvl2pPr>
            <a:lvl3pPr marL="1371600" lvl="2" indent="-368300" rtl="0">
              <a:spcBef>
                <a:spcPts val="3200"/>
              </a:spcBef>
              <a:spcAft>
                <a:spcPts val="0"/>
              </a:spcAft>
              <a:buSzPts val="2200"/>
              <a:buChar char="■"/>
              <a:defRPr/>
            </a:lvl3pPr>
            <a:lvl4pPr marL="1828800" lvl="3" indent="-368300" rtl="0">
              <a:spcBef>
                <a:spcPts val="3200"/>
              </a:spcBef>
              <a:spcAft>
                <a:spcPts val="0"/>
              </a:spcAft>
              <a:buSzPts val="2200"/>
              <a:buChar char="●"/>
              <a:defRPr/>
            </a:lvl4pPr>
            <a:lvl5pPr marL="2286000" lvl="4" indent="-368300" rtl="0">
              <a:spcBef>
                <a:spcPts val="3200"/>
              </a:spcBef>
              <a:spcAft>
                <a:spcPts val="0"/>
              </a:spcAft>
              <a:buSzPts val="2200"/>
              <a:buChar char="○"/>
              <a:defRPr/>
            </a:lvl5pPr>
            <a:lvl6pPr marL="2743200" lvl="5" indent="-368300" rtl="0">
              <a:spcBef>
                <a:spcPts val="3200"/>
              </a:spcBef>
              <a:spcAft>
                <a:spcPts val="0"/>
              </a:spcAft>
              <a:buSzPts val="2200"/>
              <a:buChar char="■"/>
              <a:defRPr/>
            </a:lvl6pPr>
            <a:lvl7pPr marL="3200400" lvl="6" indent="-368300" rtl="0">
              <a:spcBef>
                <a:spcPts val="3200"/>
              </a:spcBef>
              <a:spcAft>
                <a:spcPts val="0"/>
              </a:spcAft>
              <a:buSzPts val="2200"/>
              <a:buChar char="●"/>
              <a:defRPr/>
            </a:lvl7pPr>
            <a:lvl8pPr marL="3657600" lvl="7" indent="-368300" rtl="0">
              <a:spcBef>
                <a:spcPts val="3200"/>
              </a:spcBef>
              <a:spcAft>
                <a:spcPts val="0"/>
              </a:spcAft>
              <a:buSzPts val="2200"/>
              <a:buChar char="○"/>
              <a:defRPr/>
            </a:lvl8pPr>
            <a:lvl9pPr marL="4114800" lvl="8" indent="-368300" rtl="0">
              <a:spcBef>
                <a:spcPts val="3200"/>
              </a:spcBef>
              <a:spcAft>
                <a:spcPts val="3200"/>
              </a:spcAft>
              <a:buSzPts val="2200"/>
              <a:buChar char="■"/>
              <a:defRPr/>
            </a:lvl9pPr>
          </a:lstStyle>
          <a:p/>
        </p:txBody>
      </p:sp>
      <p:sp>
        <p:nvSpPr>
          <p:cNvPr id="63" name="Google Shape;63;p5"/>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bg>
      <p:bgPr>
        <a:solidFill>
          <a:schemeClr val="dk2"/>
        </a:solidFill>
        <a:effectLst/>
      </p:bgPr>
    </p:bg>
    <p:spTree>
      <p:nvGrpSpPr>
        <p:cNvPr id="64" name="Shape 64"/>
        <p:cNvGrpSpPr/>
        <p:nvPr/>
      </p:nvGrpSpPr>
      <p:grpSpPr>
        <a:xfrm>
          <a:off x="0" y="0"/>
          <a:ext cx="0" cy="0"/>
          <a:chOff x="0" y="0"/>
          <a:chExt cx="0" cy="0"/>
        </a:xfrm>
      </p:grpSpPr>
      <p:sp>
        <p:nvSpPr>
          <p:cNvPr id="65" name="Google Shape;65;p6"/>
          <p:cNvSpPr/>
          <p:nvPr/>
        </p:nvSpPr>
        <p:spPr>
          <a:xfrm flipH="1">
            <a:off x="7165200" y="3101400"/>
            <a:ext cx="11122800" cy="7185600"/>
          </a:xfrm>
          <a:prstGeom prst="rtTriangle">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66" name="Google Shape;66;p6"/>
          <p:cNvSpPr/>
          <p:nvPr/>
        </p:nvSpPr>
        <p:spPr>
          <a:xfrm>
            <a:off x="61" y="5649000"/>
            <a:ext cx="14740800" cy="4638000"/>
          </a:xfrm>
          <a:prstGeom prst="rtTriangle">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67" name="Google Shape;67;p6"/>
          <p:cNvSpPr/>
          <p:nvPr/>
        </p:nvSpPr>
        <p:spPr>
          <a:xfrm>
            <a:off x="406450" y="412500"/>
            <a:ext cx="17475000" cy="9462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68" name="Google Shape;68;p6"/>
          <p:cNvSpPr txBox="1"/>
          <p:nvPr>
            <p:ph type="title"/>
          </p:nvPr>
        </p:nvSpPr>
        <p:spPr>
          <a:xfrm>
            <a:off x="1638300" y="1691200"/>
            <a:ext cx="15011400" cy="1909200"/>
          </a:xfrm>
          <a:prstGeom prst="rect">
            <a:avLst/>
          </a:prstGeom>
        </p:spPr>
        <p:txBody>
          <a:bodyPr spcFirstLastPara="1" wrap="square" lIns="182850" tIns="182850" rIns="182850" bIns="182850" anchor="t"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69" name="Google Shape;69;p6"/>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70" name="Shape 70"/>
        <p:cNvGrpSpPr/>
        <p:nvPr/>
      </p:nvGrpSpPr>
      <p:grpSpPr>
        <a:xfrm>
          <a:off x="0" y="0"/>
          <a:ext cx="0" cy="0"/>
          <a:chOff x="0" y="0"/>
          <a:chExt cx="0" cy="0"/>
        </a:xfrm>
      </p:grpSpPr>
      <p:sp>
        <p:nvSpPr>
          <p:cNvPr id="71" name="Google Shape;71;p7"/>
          <p:cNvSpPr/>
          <p:nvPr/>
        </p:nvSpPr>
        <p:spPr>
          <a:xfrm flipH="1">
            <a:off x="7165200" y="3101400"/>
            <a:ext cx="11122800" cy="7185600"/>
          </a:xfrm>
          <a:prstGeom prst="rtTriangle">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72" name="Google Shape;72;p7"/>
          <p:cNvSpPr/>
          <p:nvPr/>
        </p:nvSpPr>
        <p:spPr>
          <a:xfrm>
            <a:off x="61" y="5649000"/>
            <a:ext cx="14740800" cy="4638000"/>
          </a:xfrm>
          <a:prstGeom prst="rtTriangle">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73" name="Google Shape;73;p7"/>
          <p:cNvSpPr/>
          <p:nvPr/>
        </p:nvSpPr>
        <p:spPr>
          <a:xfrm>
            <a:off x="406450" y="412500"/>
            <a:ext cx="17475000" cy="9462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74" name="Google Shape;74;p7"/>
          <p:cNvSpPr txBox="1"/>
          <p:nvPr>
            <p:ph type="title"/>
          </p:nvPr>
        </p:nvSpPr>
        <p:spPr>
          <a:xfrm>
            <a:off x="1638300" y="1691200"/>
            <a:ext cx="7418400" cy="2766000"/>
          </a:xfrm>
          <a:prstGeom prst="rect">
            <a:avLst/>
          </a:prstGeom>
        </p:spPr>
        <p:txBody>
          <a:bodyPr spcFirstLastPara="1" wrap="square" lIns="182850" tIns="182850" rIns="182850" bIns="182850" anchor="t"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75" name="Google Shape;75;p7"/>
          <p:cNvSpPr txBox="1"/>
          <p:nvPr>
            <p:ph type="body" idx="1"/>
          </p:nvPr>
        </p:nvSpPr>
        <p:spPr>
          <a:xfrm>
            <a:off x="1661400" y="4638100"/>
            <a:ext cx="7418400" cy="4239600"/>
          </a:xfrm>
          <a:prstGeom prst="rect">
            <a:avLst/>
          </a:prstGeom>
        </p:spPr>
        <p:txBody>
          <a:bodyPr spcFirstLastPara="1" wrap="square" lIns="182850" tIns="182850" rIns="182850" bIns="182850" anchor="t" anchorCtr="0">
            <a:noAutofit/>
          </a:bodyPr>
          <a:lstStyle>
            <a:lvl1pPr marL="457200" lvl="0" indent="-393700" rtl="0">
              <a:spcBef>
                <a:spcPts val="0"/>
              </a:spcBef>
              <a:spcAft>
                <a:spcPts val="0"/>
              </a:spcAft>
              <a:buSzPts val="2600"/>
              <a:buChar char="●"/>
              <a:defRPr/>
            </a:lvl1pPr>
            <a:lvl2pPr marL="914400" lvl="1" indent="-368300" rtl="0">
              <a:spcBef>
                <a:spcPts val="3200"/>
              </a:spcBef>
              <a:spcAft>
                <a:spcPts val="0"/>
              </a:spcAft>
              <a:buSzPts val="2200"/>
              <a:buChar char="○"/>
              <a:defRPr/>
            </a:lvl2pPr>
            <a:lvl3pPr marL="1371600" lvl="2" indent="-368300" rtl="0">
              <a:spcBef>
                <a:spcPts val="3200"/>
              </a:spcBef>
              <a:spcAft>
                <a:spcPts val="0"/>
              </a:spcAft>
              <a:buSzPts val="2200"/>
              <a:buChar char="■"/>
              <a:defRPr/>
            </a:lvl3pPr>
            <a:lvl4pPr marL="1828800" lvl="3" indent="-368300" rtl="0">
              <a:spcBef>
                <a:spcPts val="3200"/>
              </a:spcBef>
              <a:spcAft>
                <a:spcPts val="0"/>
              </a:spcAft>
              <a:buSzPts val="2200"/>
              <a:buChar char="●"/>
              <a:defRPr/>
            </a:lvl4pPr>
            <a:lvl5pPr marL="2286000" lvl="4" indent="-368300" rtl="0">
              <a:spcBef>
                <a:spcPts val="3200"/>
              </a:spcBef>
              <a:spcAft>
                <a:spcPts val="0"/>
              </a:spcAft>
              <a:buSzPts val="2200"/>
              <a:buChar char="○"/>
              <a:defRPr/>
            </a:lvl5pPr>
            <a:lvl6pPr marL="2743200" lvl="5" indent="-368300" rtl="0">
              <a:spcBef>
                <a:spcPts val="3200"/>
              </a:spcBef>
              <a:spcAft>
                <a:spcPts val="0"/>
              </a:spcAft>
              <a:buSzPts val="2200"/>
              <a:buChar char="■"/>
              <a:defRPr/>
            </a:lvl6pPr>
            <a:lvl7pPr marL="3200400" lvl="6" indent="-368300" rtl="0">
              <a:spcBef>
                <a:spcPts val="3200"/>
              </a:spcBef>
              <a:spcAft>
                <a:spcPts val="0"/>
              </a:spcAft>
              <a:buSzPts val="2200"/>
              <a:buChar char="●"/>
              <a:defRPr/>
            </a:lvl7pPr>
            <a:lvl8pPr marL="3657600" lvl="7" indent="-368300" rtl="0">
              <a:spcBef>
                <a:spcPts val="3200"/>
              </a:spcBef>
              <a:spcAft>
                <a:spcPts val="0"/>
              </a:spcAft>
              <a:buSzPts val="2200"/>
              <a:buChar char="○"/>
              <a:defRPr/>
            </a:lvl8pPr>
            <a:lvl9pPr marL="4114800" lvl="8" indent="-368300" rtl="0">
              <a:spcBef>
                <a:spcPts val="3200"/>
              </a:spcBef>
              <a:spcAft>
                <a:spcPts val="3200"/>
              </a:spcAft>
              <a:buSzPts val="2200"/>
              <a:buChar char="■"/>
              <a:defRPr/>
            </a:lvl9pPr>
          </a:lstStyle>
          <a:p/>
        </p:txBody>
      </p:sp>
      <p:sp>
        <p:nvSpPr>
          <p:cNvPr id="76" name="Google Shape;76;p7"/>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77" name="Shape 77"/>
        <p:cNvGrpSpPr/>
        <p:nvPr/>
      </p:nvGrpSpPr>
      <p:grpSpPr>
        <a:xfrm>
          <a:off x="0" y="0"/>
          <a:ext cx="0" cy="0"/>
          <a:chOff x="0" y="0"/>
          <a:chExt cx="0" cy="0"/>
        </a:xfrm>
      </p:grpSpPr>
      <p:sp>
        <p:nvSpPr>
          <p:cNvPr id="78" name="Google Shape;78;p8"/>
          <p:cNvSpPr/>
          <p:nvPr/>
        </p:nvSpPr>
        <p:spPr>
          <a:xfrm>
            <a:off x="0" y="5646288"/>
            <a:ext cx="14738400" cy="4633800"/>
          </a:xfrm>
          <a:prstGeom prst="rtTriangle">
            <a:avLst/>
          </a:prstGeom>
          <a:solidFill>
            <a:schemeClr val="accent6"/>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79" name="Google Shape;79;p8"/>
          <p:cNvSpPr/>
          <p:nvPr/>
        </p:nvSpPr>
        <p:spPr>
          <a:xfrm flipH="1">
            <a:off x="7166420" y="3108226"/>
            <a:ext cx="11121000" cy="7179000"/>
          </a:xfrm>
          <a:prstGeom prst="rtTriangle">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nvGrpSpPr>
          <p:cNvPr id="80" name="Google Shape;80;p8"/>
          <p:cNvGrpSpPr/>
          <p:nvPr/>
        </p:nvGrpSpPr>
        <p:grpSpPr>
          <a:xfrm>
            <a:off x="511982" y="-236"/>
            <a:ext cx="4502694" cy="2086816"/>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sp>
        <p:nvSpPr>
          <p:cNvPr id="84" name="Google Shape;84;p8"/>
          <p:cNvSpPr/>
          <p:nvPr/>
        </p:nvSpPr>
        <p:spPr>
          <a:xfrm>
            <a:off x="406450" y="412500"/>
            <a:ext cx="17475000" cy="9462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182850" tIns="182850" rIns="182850" bIns="182850" anchor="ctr" anchorCtr="0">
            <a:noAutofit/>
          </a:bodyPr>
          <a:lstStyle/>
          <a:p>
            <a:pPr marL="0" lvl="0" indent="0" algn="l" rtl="0">
              <a:spcBef>
                <a:spcPts val="0"/>
              </a:spcBef>
              <a:spcAft>
                <a:spcPts val="0"/>
              </a:spcAft>
              <a:buNone/>
            </a:pPr>
          </a:p>
        </p:txBody>
      </p:sp>
      <p:grpSp>
        <p:nvGrpSpPr>
          <p:cNvPr id="85" name="Google Shape;85;p8"/>
          <p:cNvGrpSpPr/>
          <p:nvPr/>
        </p:nvGrpSpPr>
        <p:grpSpPr>
          <a:xfrm>
            <a:off x="69869" y="9044251"/>
            <a:ext cx="3186612" cy="1234144"/>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grpSp>
        <p:nvGrpSpPr>
          <p:cNvPr id="89" name="Google Shape;89;p8"/>
          <p:cNvGrpSpPr/>
          <p:nvPr/>
        </p:nvGrpSpPr>
        <p:grpSpPr>
          <a:xfrm>
            <a:off x="11772706" y="2486"/>
            <a:ext cx="6514910" cy="2523027"/>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grpSp>
      <p:sp>
        <p:nvSpPr>
          <p:cNvPr id="93" name="Google Shape;93;p8"/>
          <p:cNvSpPr txBox="1"/>
          <p:nvPr>
            <p:ph type="title"/>
          </p:nvPr>
        </p:nvSpPr>
        <p:spPr>
          <a:xfrm>
            <a:off x="2787858" y="2602292"/>
            <a:ext cx="12733800" cy="5078400"/>
          </a:xfrm>
          <a:prstGeom prst="rect">
            <a:avLst/>
          </a:prstGeom>
        </p:spPr>
        <p:txBody>
          <a:bodyPr spcFirstLastPara="1" wrap="square" lIns="182850" tIns="182850" rIns="182850" bIns="182850" anchor="ctr" anchorCtr="0">
            <a:noAutofit/>
          </a:bodyPr>
          <a:lstStyle>
            <a:lvl1pPr lvl="0" algn="ctr" rtl="0">
              <a:spcBef>
                <a:spcPts val="0"/>
              </a:spcBef>
              <a:spcAft>
                <a:spcPts val="0"/>
              </a:spcAft>
              <a:buSzPts val="6400"/>
              <a:buNone/>
              <a:defRPr sz="6400"/>
            </a:lvl1pPr>
            <a:lvl2pPr lvl="1" algn="ctr" rtl="0">
              <a:spcBef>
                <a:spcPts val="0"/>
              </a:spcBef>
              <a:spcAft>
                <a:spcPts val="0"/>
              </a:spcAft>
              <a:buSzPts val="6400"/>
              <a:buNone/>
              <a:defRPr sz="6400"/>
            </a:lvl2pPr>
            <a:lvl3pPr lvl="2" algn="ctr" rtl="0">
              <a:spcBef>
                <a:spcPts val="0"/>
              </a:spcBef>
              <a:spcAft>
                <a:spcPts val="0"/>
              </a:spcAft>
              <a:buSzPts val="6400"/>
              <a:buNone/>
              <a:defRPr sz="6400"/>
            </a:lvl3pPr>
            <a:lvl4pPr lvl="3" algn="ctr" rtl="0">
              <a:spcBef>
                <a:spcPts val="0"/>
              </a:spcBef>
              <a:spcAft>
                <a:spcPts val="0"/>
              </a:spcAft>
              <a:buSzPts val="6400"/>
              <a:buNone/>
              <a:defRPr sz="6400"/>
            </a:lvl4pPr>
            <a:lvl5pPr lvl="4" algn="ctr" rtl="0">
              <a:spcBef>
                <a:spcPts val="0"/>
              </a:spcBef>
              <a:spcAft>
                <a:spcPts val="0"/>
              </a:spcAft>
              <a:buSzPts val="6400"/>
              <a:buNone/>
              <a:defRPr sz="6400"/>
            </a:lvl5pPr>
            <a:lvl6pPr lvl="5" algn="ctr" rtl="0">
              <a:spcBef>
                <a:spcPts val="0"/>
              </a:spcBef>
              <a:spcAft>
                <a:spcPts val="0"/>
              </a:spcAft>
              <a:buSzPts val="6400"/>
              <a:buNone/>
              <a:defRPr sz="6400"/>
            </a:lvl6pPr>
            <a:lvl7pPr lvl="6" algn="ctr" rtl="0">
              <a:spcBef>
                <a:spcPts val="0"/>
              </a:spcBef>
              <a:spcAft>
                <a:spcPts val="0"/>
              </a:spcAft>
              <a:buSzPts val="6400"/>
              <a:buNone/>
              <a:defRPr sz="6400"/>
            </a:lvl7pPr>
            <a:lvl8pPr lvl="7" algn="ctr" rtl="0">
              <a:spcBef>
                <a:spcPts val="0"/>
              </a:spcBef>
              <a:spcAft>
                <a:spcPts val="0"/>
              </a:spcAft>
              <a:buSzPts val="6400"/>
              <a:buNone/>
              <a:defRPr sz="6400"/>
            </a:lvl8pPr>
            <a:lvl9pPr lvl="8" algn="ctr" rtl="0">
              <a:spcBef>
                <a:spcPts val="0"/>
              </a:spcBef>
              <a:spcAft>
                <a:spcPts val="0"/>
              </a:spcAft>
              <a:buSzPts val="6400"/>
              <a:buNone/>
              <a:defRPr sz="6400"/>
            </a:lvl9pPr>
          </a:lstStyle>
          <a:p/>
        </p:txBody>
      </p:sp>
      <p:sp>
        <p:nvSpPr>
          <p:cNvPr id="94" name="Google Shape;94;p8"/>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95" name="Shape 95"/>
        <p:cNvGrpSpPr/>
        <p:nvPr/>
      </p:nvGrpSpPr>
      <p:grpSpPr>
        <a:xfrm>
          <a:off x="0" y="0"/>
          <a:ext cx="0" cy="0"/>
          <a:chOff x="0" y="0"/>
          <a:chExt cx="0" cy="0"/>
        </a:xfrm>
      </p:grpSpPr>
      <p:sp>
        <p:nvSpPr>
          <p:cNvPr id="96" name="Google Shape;96;p9"/>
          <p:cNvSpPr/>
          <p:nvPr/>
        </p:nvSpPr>
        <p:spPr>
          <a:xfrm flipH="1">
            <a:off x="7165200" y="3101400"/>
            <a:ext cx="11122800" cy="7185600"/>
          </a:xfrm>
          <a:prstGeom prst="rtTriangle">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97" name="Google Shape;97;p9"/>
          <p:cNvSpPr/>
          <p:nvPr/>
        </p:nvSpPr>
        <p:spPr>
          <a:xfrm>
            <a:off x="61" y="5649000"/>
            <a:ext cx="14740800" cy="4638000"/>
          </a:xfrm>
          <a:prstGeom prst="rtTriangle">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98" name="Google Shape;98;p9"/>
          <p:cNvSpPr/>
          <p:nvPr/>
        </p:nvSpPr>
        <p:spPr>
          <a:xfrm>
            <a:off x="406450" y="412500"/>
            <a:ext cx="17475000" cy="9462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99" name="Google Shape;99;p9"/>
          <p:cNvSpPr txBox="1"/>
          <p:nvPr>
            <p:ph type="title"/>
          </p:nvPr>
        </p:nvSpPr>
        <p:spPr>
          <a:xfrm>
            <a:off x="1638300" y="1691200"/>
            <a:ext cx="12848400" cy="1410000"/>
          </a:xfrm>
          <a:prstGeom prst="rect">
            <a:avLst/>
          </a:prstGeom>
        </p:spPr>
        <p:txBody>
          <a:bodyPr spcFirstLastPara="1" wrap="square" lIns="182850" tIns="182850" rIns="182850" bIns="182850" anchor="t"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100" name="Google Shape;100;p9"/>
          <p:cNvSpPr txBox="1"/>
          <p:nvPr>
            <p:ph type="subTitle" idx="1"/>
          </p:nvPr>
        </p:nvSpPr>
        <p:spPr>
          <a:xfrm>
            <a:off x="1638300" y="3101400"/>
            <a:ext cx="11719800" cy="787200"/>
          </a:xfrm>
          <a:prstGeom prst="rect">
            <a:avLst/>
          </a:prstGeom>
        </p:spPr>
        <p:txBody>
          <a:bodyPr spcFirstLastPara="1" wrap="square" lIns="182850" tIns="182850" rIns="182850" bIns="182850" anchor="t" anchorCtr="0">
            <a:noAutofit/>
          </a:bodyPr>
          <a:lstStyle>
            <a:lvl1pPr lvl="0" rtl="0">
              <a:lnSpc>
                <a:spcPct val="100000"/>
              </a:lnSpc>
              <a:spcBef>
                <a:spcPts val="0"/>
              </a:spcBef>
              <a:spcAft>
                <a:spcPts val="0"/>
              </a:spcAft>
              <a:buClr>
                <a:schemeClr val="lt1"/>
              </a:buClr>
              <a:buSzPts val="3200"/>
              <a:buNone/>
              <a:defRPr sz="3200">
                <a:solidFill>
                  <a:schemeClr val="lt1"/>
                </a:solidFill>
              </a:defRPr>
            </a:lvl1pPr>
            <a:lvl2pPr lvl="1" rtl="0">
              <a:lnSpc>
                <a:spcPct val="100000"/>
              </a:lnSpc>
              <a:spcBef>
                <a:spcPts val="0"/>
              </a:spcBef>
              <a:spcAft>
                <a:spcPts val="0"/>
              </a:spcAft>
              <a:buClr>
                <a:schemeClr val="lt1"/>
              </a:buClr>
              <a:buSzPts val="3200"/>
              <a:buNone/>
              <a:defRPr sz="3200">
                <a:solidFill>
                  <a:schemeClr val="lt1"/>
                </a:solidFill>
              </a:defRPr>
            </a:lvl2pPr>
            <a:lvl3pPr lvl="2" rtl="0">
              <a:lnSpc>
                <a:spcPct val="100000"/>
              </a:lnSpc>
              <a:spcBef>
                <a:spcPts val="0"/>
              </a:spcBef>
              <a:spcAft>
                <a:spcPts val="0"/>
              </a:spcAft>
              <a:buClr>
                <a:schemeClr val="lt1"/>
              </a:buClr>
              <a:buSzPts val="3200"/>
              <a:buNone/>
              <a:defRPr sz="3200">
                <a:solidFill>
                  <a:schemeClr val="lt1"/>
                </a:solidFill>
              </a:defRPr>
            </a:lvl3pPr>
            <a:lvl4pPr lvl="3" rtl="0">
              <a:lnSpc>
                <a:spcPct val="100000"/>
              </a:lnSpc>
              <a:spcBef>
                <a:spcPts val="0"/>
              </a:spcBef>
              <a:spcAft>
                <a:spcPts val="0"/>
              </a:spcAft>
              <a:buClr>
                <a:schemeClr val="lt1"/>
              </a:buClr>
              <a:buSzPts val="3200"/>
              <a:buNone/>
              <a:defRPr sz="3200">
                <a:solidFill>
                  <a:schemeClr val="lt1"/>
                </a:solidFill>
              </a:defRPr>
            </a:lvl4pPr>
            <a:lvl5pPr lvl="4" rtl="0">
              <a:lnSpc>
                <a:spcPct val="100000"/>
              </a:lnSpc>
              <a:spcBef>
                <a:spcPts val="0"/>
              </a:spcBef>
              <a:spcAft>
                <a:spcPts val="0"/>
              </a:spcAft>
              <a:buClr>
                <a:schemeClr val="lt1"/>
              </a:buClr>
              <a:buSzPts val="3200"/>
              <a:buNone/>
              <a:defRPr sz="3200">
                <a:solidFill>
                  <a:schemeClr val="lt1"/>
                </a:solidFill>
              </a:defRPr>
            </a:lvl5pPr>
            <a:lvl6pPr lvl="5" rtl="0">
              <a:lnSpc>
                <a:spcPct val="100000"/>
              </a:lnSpc>
              <a:spcBef>
                <a:spcPts val="0"/>
              </a:spcBef>
              <a:spcAft>
                <a:spcPts val="0"/>
              </a:spcAft>
              <a:buClr>
                <a:schemeClr val="lt1"/>
              </a:buClr>
              <a:buSzPts val="3200"/>
              <a:buNone/>
              <a:defRPr sz="3200">
                <a:solidFill>
                  <a:schemeClr val="lt1"/>
                </a:solidFill>
              </a:defRPr>
            </a:lvl6pPr>
            <a:lvl7pPr lvl="6" rtl="0">
              <a:lnSpc>
                <a:spcPct val="100000"/>
              </a:lnSpc>
              <a:spcBef>
                <a:spcPts val="0"/>
              </a:spcBef>
              <a:spcAft>
                <a:spcPts val="0"/>
              </a:spcAft>
              <a:buClr>
                <a:schemeClr val="lt1"/>
              </a:buClr>
              <a:buSzPts val="3200"/>
              <a:buNone/>
              <a:defRPr sz="3200">
                <a:solidFill>
                  <a:schemeClr val="lt1"/>
                </a:solidFill>
              </a:defRPr>
            </a:lvl7pPr>
            <a:lvl8pPr lvl="7" rtl="0">
              <a:lnSpc>
                <a:spcPct val="100000"/>
              </a:lnSpc>
              <a:spcBef>
                <a:spcPts val="0"/>
              </a:spcBef>
              <a:spcAft>
                <a:spcPts val="0"/>
              </a:spcAft>
              <a:buClr>
                <a:schemeClr val="lt1"/>
              </a:buClr>
              <a:buSzPts val="3200"/>
              <a:buNone/>
              <a:defRPr sz="3200">
                <a:solidFill>
                  <a:schemeClr val="lt1"/>
                </a:solidFill>
              </a:defRPr>
            </a:lvl8pPr>
            <a:lvl9pPr lvl="8" rtl="0">
              <a:lnSpc>
                <a:spcPct val="100000"/>
              </a:lnSpc>
              <a:spcBef>
                <a:spcPts val="0"/>
              </a:spcBef>
              <a:spcAft>
                <a:spcPts val="0"/>
              </a:spcAft>
              <a:buClr>
                <a:schemeClr val="lt1"/>
              </a:buClr>
              <a:buSzPts val="3200"/>
              <a:buNone/>
              <a:defRPr sz="3200">
                <a:solidFill>
                  <a:schemeClr val="lt1"/>
                </a:solidFill>
              </a:defRPr>
            </a:lvl9pPr>
          </a:lstStyle>
          <a:p/>
        </p:txBody>
      </p:sp>
      <p:sp>
        <p:nvSpPr>
          <p:cNvPr id="101" name="Google Shape;101;p9"/>
          <p:cNvSpPr txBox="1"/>
          <p:nvPr>
            <p:ph type="body" idx="2"/>
          </p:nvPr>
        </p:nvSpPr>
        <p:spPr>
          <a:xfrm>
            <a:off x="1638300" y="4934100"/>
            <a:ext cx="11719800" cy="4191000"/>
          </a:xfrm>
          <a:prstGeom prst="rect">
            <a:avLst/>
          </a:prstGeom>
        </p:spPr>
        <p:txBody>
          <a:bodyPr spcFirstLastPara="1" wrap="square" lIns="182850" tIns="182850" rIns="182850" bIns="182850" anchor="t" anchorCtr="0">
            <a:noAutofit/>
          </a:bodyPr>
          <a:lstStyle>
            <a:lvl1pPr marL="457200" lvl="0" indent="-393700" rtl="0">
              <a:spcBef>
                <a:spcPts val="0"/>
              </a:spcBef>
              <a:spcAft>
                <a:spcPts val="0"/>
              </a:spcAft>
              <a:buSzPts val="2600"/>
              <a:buChar char="●"/>
              <a:defRPr/>
            </a:lvl1pPr>
            <a:lvl2pPr marL="914400" lvl="1" indent="-368300" rtl="0">
              <a:spcBef>
                <a:spcPts val="3200"/>
              </a:spcBef>
              <a:spcAft>
                <a:spcPts val="0"/>
              </a:spcAft>
              <a:buSzPts val="2200"/>
              <a:buChar char="○"/>
              <a:defRPr/>
            </a:lvl2pPr>
            <a:lvl3pPr marL="1371600" lvl="2" indent="-368300" rtl="0">
              <a:spcBef>
                <a:spcPts val="3200"/>
              </a:spcBef>
              <a:spcAft>
                <a:spcPts val="0"/>
              </a:spcAft>
              <a:buSzPts val="2200"/>
              <a:buChar char="■"/>
              <a:defRPr/>
            </a:lvl3pPr>
            <a:lvl4pPr marL="1828800" lvl="3" indent="-368300" rtl="0">
              <a:spcBef>
                <a:spcPts val="3200"/>
              </a:spcBef>
              <a:spcAft>
                <a:spcPts val="0"/>
              </a:spcAft>
              <a:buSzPts val="2200"/>
              <a:buChar char="●"/>
              <a:defRPr/>
            </a:lvl4pPr>
            <a:lvl5pPr marL="2286000" lvl="4" indent="-368300" rtl="0">
              <a:spcBef>
                <a:spcPts val="3200"/>
              </a:spcBef>
              <a:spcAft>
                <a:spcPts val="0"/>
              </a:spcAft>
              <a:buSzPts val="2200"/>
              <a:buChar char="○"/>
              <a:defRPr/>
            </a:lvl5pPr>
            <a:lvl6pPr marL="2743200" lvl="5" indent="-368300" rtl="0">
              <a:spcBef>
                <a:spcPts val="3200"/>
              </a:spcBef>
              <a:spcAft>
                <a:spcPts val="0"/>
              </a:spcAft>
              <a:buSzPts val="2200"/>
              <a:buChar char="■"/>
              <a:defRPr/>
            </a:lvl6pPr>
            <a:lvl7pPr marL="3200400" lvl="6" indent="-368300" rtl="0">
              <a:spcBef>
                <a:spcPts val="3200"/>
              </a:spcBef>
              <a:spcAft>
                <a:spcPts val="0"/>
              </a:spcAft>
              <a:buSzPts val="2200"/>
              <a:buChar char="●"/>
              <a:defRPr/>
            </a:lvl7pPr>
            <a:lvl8pPr marL="3657600" lvl="7" indent="-368300" rtl="0">
              <a:spcBef>
                <a:spcPts val="3200"/>
              </a:spcBef>
              <a:spcAft>
                <a:spcPts val="0"/>
              </a:spcAft>
              <a:buSzPts val="2200"/>
              <a:buChar char="○"/>
              <a:defRPr/>
            </a:lvl8pPr>
            <a:lvl9pPr marL="4114800" lvl="8" indent="-368300" rtl="0">
              <a:spcBef>
                <a:spcPts val="3200"/>
              </a:spcBef>
              <a:spcAft>
                <a:spcPts val="3200"/>
              </a:spcAft>
              <a:buSzPts val="2200"/>
              <a:buChar char="■"/>
              <a:defRPr/>
            </a:lvl9pPr>
          </a:lstStyle>
          <a:p/>
        </p:txBody>
      </p:sp>
      <p:sp>
        <p:nvSpPr>
          <p:cNvPr id="102" name="Google Shape;102;p9"/>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03" name="Shape 103"/>
        <p:cNvGrpSpPr/>
        <p:nvPr/>
      </p:nvGrpSpPr>
      <p:grpSpPr>
        <a:xfrm>
          <a:off x="0" y="0"/>
          <a:ext cx="0" cy="0"/>
          <a:chOff x="0" y="0"/>
          <a:chExt cx="0" cy="0"/>
        </a:xfrm>
      </p:grpSpPr>
      <p:sp>
        <p:nvSpPr>
          <p:cNvPr id="104" name="Google Shape;104;p10"/>
          <p:cNvSpPr/>
          <p:nvPr/>
        </p:nvSpPr>
        <p:spPr>
          <a:xfrm>
            <a:off x="61" y="5649000"/>
            <a:ext cx="14740800" cy="4638000"/>
          </a:xfrm>
          <a:prstGeom prst="rtTriangle">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05" name="Google Shape;105;p10"/>
          <p:cNvSpPr/>
          <p:nvPr/>
        </p:nvSpPr>
        <p:spPr>
          <a:xfrm flipH="1">
            <a:off x="7165200" y="3101400"/>
            <a:ext cx="11122800" cy="7185600"/>
          </a:xfrm>
          <a:prstGeom prst="rtTriangle">
            <a:avLst/>
          </a:prstGeom>
          <a:solidFill>
            <a:schemeClr val="dk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06" name="Google Shape;106;p10"/>
          <p:cNvSpPr/>
          <p:nvPr/>
        </p:nvSpPr>
        <p:spPr>
          <a:xfrm>
            <a:off x="406450" y="412500"/>
            <a:ext cx="17475000" cy="9462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182850" tIns="182850" rIns="182850" bIns="182850" anchor="ctr" anchorCtr="0">
            <a:noAutofit/>
          </a:bodyPr>
          <a:lstStyle/>
          <a:p>
            <a:pPr marL="0" lvl="0" indent="0" algn="l" rtl="0">
              <a:spcBef>
                <a:spcPts val="0"/>
              </a:spcBef>
              <a:spcAft>
                <a:spcPts val="0"/>
              </a:spcAft>
              <a:buNone/>
            </a:pPr>
          </a:p>
        </p:txBody>
      </p:sp>
      <p:sp>
        <p:nvSpPr>
          <p:cNvPr id="107" name="Google Shape;107;p10"/>
          <p:cNvSpPr txBox="1"/>
          <p:nvPr>
            <p:ph type="body" idx="1"/>
          </p:nvPr>
        </p:nvSpPr>
        <p:spPr>
          <a:xfrm>
            <a:off x="656050" y="8327000"/>
            <a:ext cx="14830200" cy="1210200"/>
          </a:xfrm>
          <a:prstGeom prst="rect">
            <a:avLst/>
          </a:prstGeom>
        </p:spPr>
        <p:txBody>
          <a:bodyPr spcFirstLastPara="1" wrap="square" lIns="182850" tIns="182850" rIns="182850" bIns="182850" anchor="b" anchorCtr="0">
            <a:noAutofit/>
          </a:bodyPr>
          <a:lstStyle>
            <a:lvl1pPr marL="457200" lvl="0" indent="-228600" rtl="0">
              <a:lnSpc>
                <a:spcPct val="100000"/>
              </a:lnSpc>
              <a:spcBef>
                <a:spcPts val="0"/>
              </a:spcBef>
              <a:spcAft>
                <a:spcPts val="0"/>
              </a:spcAft>
              <a:buSzPts val="2600"/>
              <a:buNone/>
              <a:defRPr/>
            </a:lvl1pPr>
          </a:lstStyle>
          <a:p/>
        </p:txBody>
      </p:sp>
      <p:sp>
        <p:nvSpPr>
          <p:cNvPr id="108" name="Google Shape;108;p10"/>
          <p:cNvSpPr txBox="1"/>
          <p:nvPr>
            <p:ph type="sldNum" idx="12"/>
          </p:nvPr>
        </p:nvSpPr>
        <p:spPr>
          <a:xfrm>
            <a:off x="16781467" y="9087337"/>
            <a:ext cx="1097400" cy="787200"/>
          </a:xfrm>
          <a:prstGeom prst="rect">
            <a:avLst/>
          </a:prstGeom>
        </p:spPr>
        <p:txBody>
          <a:bodyPr spcFirstLastPara="1" wrap="square" lIns="182850" tIns="182850" rIns="182850" bIns="18285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623400" y="890050"/>
            <a:ext cx="17041200" cy="1145400"/>
          </a:xfrm>
          <a:prstGeom prst="rect">
            <a:avLst/>
          </a:prstGeom>
          <a:noFill/>
          <a:ln>
            <a:noFill/>
          </a:ln>
        </p:spPr>
        <p:txBody>
          <a:bodyPr spcFirstLastPara="1" wrap="square" lIns="182850" tIns="182850" rIns="182850" bIns="182850" anchor="t" anchorCtr="0">
            <a:noAutofit/>
          </a:bodyPr>
          <a:lstStyle>
            <a:lvl1pPr lvl="0" rtl="0">
              <a:spcBef>
                <a:spcPts val="0"/>
              </a:spcBef>
              <a:spcAft>
                <a:spcPts val="0"/>
              </a:spcAft>
              <a:buClr>
                <a:schemeClr val="lt1"/>
              </a:buClr>
              <a:buSzPts val="5600"/>
              <a:buFont typeface="Nunito" panose="00000500000000000000"/>
              <a:buNone/>
              <a:defRPr sz="5600">
                <a:solidFill>
                  <a:schemeClr val="lt1"/>
                </a:solidFill>
                <a:latin typeface="Nunito" panose="00000500000000000000"/>
                <a:ea typeface="Nunito" panose="00000500000000000000"/>
                <a:cs typeface="Nunito" panose="00000500000000000000"/>
                <a:sym typeface="Nunito" panose="00000500000000000000"/>
              </a:defRPr>
            </a:lvl1pPr>
            <a:lvl2pPr lvl="1" rtl="0">
              <a:spcBef>
                <a:spcPts val="0"/>
              </a:spcBef>
              <a:spcAft>
                <a:spcPts val="0"/>
              </a:spcAft>
              <a:buClr>
                <a:schemeClr val="lt1"/>
              </a:buClr>
              <a:buSzPts val="5600"/>
              <a:buFont typeface="Nunito" panose="00000500000000000000"/>
              <a:buNone/>
              <a:defRPr sz="5600">
                <a:solidFill>
                  <a:schemeClr val="lt1"/>
                </a:solidFill>
                <a:latin typeface="Nunito" panose="00000500000000000000"/>
                <a:ea typeface="Nunito" panose="00000500000000000000"/>
                <a:cs typeface="Nunito" panose="00000500000000000000"/>
                <a:sym typeface="Nunito" panose="00000500000000000000"/>
              </a:defRPr>
            </a:lvl2pPr>
            <a:lvl3pPr lvl="2" rtl="0">
              <a:spcBef>
                <a:spcPts val="0"/>
              </a:spcBef>
              <a:spcAft>
                <a:spcPts val="0"/>
              </a:spcAft>
              <a:buClr>
                <a:schemeClr val="lt1"/>
              </a:buClr>
              <a:buSzPts val="5600"/>
              <a:buFont typeface="Nunito" panose="00000500000000000000"/>
              <a:buNone/>
              <a:defRPr sz="5600">
                <a:solidFill>
                  <a:schemeClr val="lt1"/>
                </a:solidFill>
                <a:latin typeface="Nunito" panose="00000500000000000000"/>
                <a:ea typeface="Nunito" panose="00000500000000000000"/>
                <a:cs typeface="Nunito" panose="00000500000000000000"/>
                <a:sym typeface="Nunito" panose="00000500000000000000"/>
              </a:defRPr>
            </a:lvl3pPr>
            <a:lvl4pPr lvl="3" rtl="0">
              <a:spcBef>
                <a:spcPts val="0"/>
              </a:spcBef>
              <a:spcAft>
                <a:spcPts val="0"/>
              </a:spcAft>
              <a:buClr>
                <a:schemeClr val="lt1"/>
              </a:buClr>
              <a:buSzPts val="5600"/>
              <a:buFont typeface="Nunito" panose="00000500000000000000"/>
              <a:buNone/>
              <a:defRPr sz="5600">
                <a:solidFill>
                  <a:schemeClr val="lt1"/>
                </a:solidFill>
                <a:latin typeface="Nunito" panose="00000500000000000000"/>
                <a:ea typeface="Nunito" panose="00000500000000000000"/>
                <a:cs typeface="Nunito" panose="00000500000000000000"/>
                <a:sym typeface="Nunito" panose="00000500000000000000"/>
              </a:defRPr>
            </a:lvl4pPr>
            <a:lvl5pPr lvl="4" rtl="0">
              <a:spcBef>
                <a:spcPts val="0"/>
              </a:spcBef>
              <a:spcAft>
                <a:spcPts val="0"/>
              </a:spcAft>
              <a:buClr>
                <a:schemeClr val="lt1"/>
              </a:buClr>
              <a:buSzPts val="5600"/>
              <a:buFont typeface="Nunito" panose="00000500000000000000"/>
              <a:buNone/>
              <a:defRPr sz="5600">
                <a:solidFill>
                  <a:schemeClr val="lt1"/>
                </a:solidFill>
                <a:latin typeface="Nunito" panose="00000500000000000000"/>
                <a:ea typeface="Nunito" panose="00000500000000000000"/>
                <a:cs typeface="Nunito" panose="00000500000000000000"/>
                <a:sym typeface="Nunito" panose="00000500000000000000"/>
              </a:defRPr>
            </a:lvl5pPr>
            <a:lvl6pPr lvl="5" rtl="0">
              <a:spcBef>
                <a:spcPts val="0"/>
              </a:spcBef>
              <a:spcAft>
                <a:spcPts val="0"/>
              </a:spcAft>
              <a:buClr>
                <a:schemeClr val="lt1"/>
              </a:buClr>
              <a:buSzPts val="5600"/>
              <a:buFont typeface="Nunito" panose="00000500000000000000"/>
              <a:buNone/>
              <a:defRPr sz="5600">
                <a:solidFill>
                  <a:schemeClr val="lt1"/>
                </a:solidFill>
                <a:latin typeface="Nunito" panose="00000500000000000000"/>
                <a:ea typeface="Nunito" panose="00000500000000000000"/>
                <a:cs typeface="Nunito" panose="00000500000000000000"/>
                <a:sym typeface="Nunito" panose="00000500000000000000"/>
              </a:defRPr>
            </a:lvl6pPr>
            <a:lvl7pPr lvl="6" rtl="0">
              <a:spcBef>
                <a:spcPts val="0"/>
              </a:spcBef>
              <a:spcAft>
                <a:spcPts val="0"/>
              </a:spcAft>
              <a:buClr>
                <a:schemeClr val="lt1"/>
              </a:buClr>
              <a:buSzPts val="5600"/>
              <a:buFont typeface="Nunito" panose="00000500000000000000"/>
              <a:buNone/>
              <a:defRPr sz="5600">
                <a:solidFill>
                  <a:schemeClr val="lt1"/>
                </a:solidFill>
                <a:latin typeface="Nunito" panose="00000500000000000000"/>
                <a:ea typeface="Nunito" panose="00000500000000000000"/>
                <a:cs typeface="Nunito" panose="00000500000000000000"/>
                <a:sym typeface="Nunito" panose="00000500000000000000"/>
              </a:defRPr>
            </a:lvl7pPr>
            <a:lvl8pPr lvl="7" rtl="0">
              <a:spcBef>
                <a:spcPts val="0"/>
              </a:spcBef>
              <a:spcAft>
                <a:spcPts val="0"/>
              </a:spcAft>
              <a:buClr>
                <a:schemeClr val="lt1"/>
              </a:buClr>
              <a:buSzPts val="5600"/>
              <a:buFont typeface="Nunito" panose="00000500000000000000"/>
              <a:buNone/>
              <a:defRPr sz="5600">
                <a:solidFill>
                  <a:schemeClr val="lt1"/>
                </a:solidFill>
                <a:latin typeface="Nunito" panose="00000500000000000000"/>
                <a:ea typeface="Nunito" panose="00000500000000000000"/>
                <a:cs typeface="Nunito" panose="00000500000000000000"/>
                <a:sym typeface="Nunito" panose="00000500000000000000"/>
              </a:defRPr>
            </a:lvl8pPr>
            <a:lvl9pPr lvl="8" rtl="0">
              <a:spcBef>
                <a:spcPts val="0"/>
              </a:spcBef>
              <a:spcAft>
                <a:spcPts val="0"/>
              </a:spcAft>
              <a:buClr>
                <a:schemeClr val="lt1"/>
              </a:buClr>
              <a:buSzPts val="5600"/>
              <a:buFont typeface="Nunito" panose="00000500000000000000"/>
              <a:buNone/>
              <a:defRPr sz="5600">
                <a:solidFill>
                  <a:schemeClr val="lt1"/>
                </a:solidFill>
                <a:latin typeface="Nunito" panose="00000500000000000000"/>
                <a:ea typeface="Nunito" panose="00000500000000000000"/>
                <a:cs typeface="Nunito" panose="00000500000000000000"/>
                <a:sym typeface="Nunito" panose="00000500000000000000"/>
              </a:defRPr>
            </a:lvl9pPr>
          </a:lstStyle>
          <a:p/>
        </p:txBody>
      </p:sp>
      <p:sp>
        <p:nvSpPr>
          <p:cNvPr id="7" name="Google Shape;7;p1"/>
          <p:cNvSpPr txBox="1"/>
          <p:nvPr>
            <p:ph type="body" idx="1"/>
          </p:nvPr>
        </p:nvSpPr>
        <p:spPr>
          <a:xfrm>
            <a:off x="623400" y="2304950"/>
            <a:ext cx="17041200" cy="6782400"/>
          </a:xfrm>
          <a:prstGeom prst="rect">
            <a:avLst/>
          </a:prstGeom>
          <a:noFill/>
          <a:ln>
            <a:noFill/>
          </a:ln>
        </p:spPr>
        <p:txBody>
          <a:bodyPr spcFirstLastPara="1" wrap="square" lIns="182850" tIns="182850" rIns="182850" bIns="182850" anchor="t" anchorCtr="0">
            <a:noAutofit/>
          </a:bodyPr>
          <a:lstStyle>
            <a:lvl1pPr marL="457200" lvl="0" indent="-393700" rtl="0">
              <a:lnSpc>
                <a:spcPct val="115000"/>
              </a:lnSpc>
              <a:spcBef>
                <a:spcPts val="0"/>
              </a:spcBef>
              <a:spcAft>
                <a:spcPts val="0"/>
              </a:spcAft>
              <a:buClr>
                <a:schemeClr val="dk2"/>
              </a:buClr>
              <a:buSzPts val="2600"/>
              <a:buFont typeface="Calibri" panose="020F0502020204030204"/>
              <a:buChar char="●"/>
              <a:defRPr sz="2600">
                <a:solidFill>
                  <a:schemeClr val="dk2"/>
                </a:solidFill>
                <a:latin typeface="Calibri" panose="020F0502020204030204"/>
                <a:ea typeface="Calibri" panose="020F0502020204030204"/>
                <a:cs typeface="Calibri" panose="020F0502020204030204"/>
                <a:sym typeface="Calibri" panose="020F0502020204030204"/>
              </a:defRPr>
            </a:lvl1pPr>
            <a:lvl2pPr marL="914400" lvl="1" indent="-368300" rtl="0">
              <a:lnSpc>
                <a:spcPct val="115000"/>
              </a:lnSpc>
              <a:spcBef>
                <a:spcPts val="3200"/>
              </a:spcBef>
              <a:spcAft>
                <a:spcPts val="0"/>
              </a:spcAft>
              <a:buClr>
                <a:schemeClr val="dk2"/>
              </a:buClr>
              <a:buSzPts val="2200"/>
              <a:buFont typeface="Calibri" panose="020F0502020204030204"/>
              <a:buChar char="○"/>
              <a:defRPr sz="2200">
                <a:solidFill>
                  <a:schemeClr val="dk2"/>
                </a:solidFill>
                <a:latin typeface="Calibri" panose="020F0502020204030204"/>
                <a:ea typeface="Calibri" panose="020F0502020204030204"/>
                <a:cs typeface="Calibri" panose="020F0502020204030204"/>
                <a:sym typeface="Calibri" panose="020F0502020204030204"/>
              </a:defRPr>
            </a:lvl2pPr>
            <a:lvl3pPr marL="1371600" lvl="2" indent="-368300" rtl="0">
              <a:lnSpc>
                <a:spcPct val="115000"/>
              </a:lnSpc>
              <a:spcBef>
                <a:spcPts val="3200"/>
              </a:spcBef>
              <a:spcAft>
                <a:spcPts val="0"/>
              </a:spcAft>
              <a:buClr>
                <a:schemeClr val="dk2"/>
              </a:buClr>
              <a:buSzPts val="2200"/>
              <a:buFont typeface="Calibri" panose="020F0502020204030204"/>
              <a:buChar char="■"/>
              <a:defRPr sz="2200">
                <a:solidFill>
                  <a:schemeClr val="dk2"/>
                </a:solidFill>
                <a:latin typeface="Calibri" panose="020F0502020204030204"/>
                <a:ea typeface="Calibri" panose="020F0502020204030204"/>
                <a:cs typeface="Calibri" panose="020F0502020204030204"/>
                <a:sym typeface="Calibri" panose="020F0502020204030204"/>
              </a:defRPr>
            </a:lvl3pPr>
            <a:lvl4pPr marL="1828800" lvl="3" indent="-368300" rtl="0">
              <a:lnSpc>
                <a:spcPct val="115000"/>
              </a:lnSpc>
              <a:spcBef>
                <a:spcPts val="3200"/>
              </a:spcBef>
              <a:spcAft>
                <a:spcPts val="0"/>
              </a:spcAft>
              <a:buClr>
                <a:schemeClr val="dk2"/>
              </a:buClr>
              <a:buSzPts val="2200"/>
              <a:buFont typeface="Calibri" panose="020F0502020204030204"/>
              <a:buChar char="●"/>
              <a:defRPr sz="2200">
                <a:solidFill>
                  <a:schemeClr val="dk2"/>
                </a:solidFill>
                <a:latin typeface="Calibri" panose="020F0502020204030204"/>
                <a:ea typeface="Calibri" panose="020F0502020204030204"/>
                <a:cs typeface="Calibri" panose="020F0502020204030204"/>
                <a:sym typeface="Calibri" panose="020F0502020204030204"/>
              </a:defRPr>
            </a:lvl4pPr>
            <a:lvl5pPr marL="2286000" lvl="4" indent="-368300" rtl="0">
              <a:lnSpc>
                <a:spcPct val="115000"/>
              </a:lnSpc>
              <a:spcBef>
                <a:spcPts val="3200"/>
              </a:spcBef>
              <a:spcAft>
                <a:spcPts val="0"/>
              </a:spcAft>
              <a:buClr>
                <a:schemeClr val="dk2"/>
              </a:buClr>
              <a:buSzPts val="2200"/>
              <a:buFont typeface="Calibri" panose="020F0502020204030204"/>
              <a:buChar char="○"/>
              <a:defRPr sz="2200">
                <a:solidFill>
                  <a:schemeClr val="dk2"/>
                </a:solidFill>
                <a:latin typeface="Calibri" panose="020F0502020204030204"/>
                <a:ea typeface="Calibri" panose="020F0502020204030204"/>
                <a:cs typeface="Calibri" panose="020F0502020204030204"/>
                <a:sym typeface="Calibri" panose="020F0502020204030204"/>
              </a:defRPr>
            </a:lvl5pPr>
            <a:lvl6pPr marL="2743200" lvl="5" indent="-368300" rtl="0">
              <a:lnSpc>
                <a:spcPct val="115000"/>
              </a:lnSpc>
              <a:spcBef>
                <a:spcPts val="3200"/>
              </a:spcBef>
              <a:spcAft>
                <a:spcPts val="0"/>
              </a:spcAft>
              <a:buClr>
                <a:schemeClr val="dk2"/>
              </a:buClr>
              <a:buSzPts val="2200"/>
              <a:buFont typeface="Calibri" panose="020F0502020204030204"/>
              <a:buChar char="■"/>
              <a:defRPr sz="2200">
                <a:solidFill>
                  <a:schemeClr val="dk2"/>
                </a:solidFill>
                <a:latin typeface="Calibri" panose="020F0502020204030204"/>
                <a:ea typeface="Calibri" panose="020F0502020204030204"/>
                <a:cs typeface="Calibri" panose="020F0502020204030204"/>
                <a:sym typeface="Calibri" panose="020F0502020204030204"/>
              </a:defRPr>
            </a:lvl6pPr>
            <a:lvl7pPr marL="3200400" lvl="6" indent="-368300" rtl="0">
              <a:lnSpc>
                <a:spcPct val="115000"/>
              </a:lnSpc>
              <a:spcBef>
                <a:spcPts val="3200"/>
              </a:spcBef>
              <a:spcAft>
                <a:spcPts val="0"/>
              </a:spcAft>
              <a:buClr>
                <a:schemeClr val="dk2"/>
              </a:buClr>
              <a:buSzPts val="2200"/>
              <a:buFont typeface="Calibri" panose="020F0502020204030204"/>
              <a:buChar char="●"/>
              <a:defRPr sz="2200">
                <a:solidFill>
                  <a:schemeClr val="dk2"/>
                </a:solidFill>
                <a:latin typeface="Calibri" panose="020F0502020204030204"/>
                <a:ea typeface="Calibri" panose="020F0502020204030204"/>
                <a:cs typeface="Calibri" panose="020F0502020204030204"/>
                <a:sym typeface="Calibri" panose="020F0502020204030204"/>
              </a:defRPr>
            </a:lvl7pPr>
            <a:lvl8pPr marL="3657600" lvl="7" indent="-368300" rtl="0">
              <a:lnSpc>
                <a:spcPct val="115000"/>
              </a:lnSpc>
              <a:spcBef>
                <a:spcPts val="3200"/>
              </a:spcBef>
              <a:spcAft>
                <a:spcPts val="0"/>
              </a:spcAft>
              <a:buClr>
                <a:schemeClr val="dk2"/>
              </a:buClr>
              <a:buSzPts val="2200"/>
              <a:buFont typeface="Calibri" panose="020F0502020204030204"/>
              <a:buChar char="○"/>
              <a:defRPr sz="2200">
                <a:solidFill>
                  <a:schemeClr val="dk2"/>
                </a:solidFill>
                <a:latin typeface="Calibri" panose="020F0502020204030204"/>
                <a:ea typeface="Calibri" panose="020F0502020204030204"/>
                <a:cs typeface="Calibri" panose="020F0502020204030204"/>
                <a:sym typeface="Calibri" panose="020F0502020204030204"/>
              </a:defRPr>
            </a:lvl8pPr>
            <a:lvl9pPr marL="4114800" lvl="8" indent="-368300" rtl="0">
              <a:lnSpc>
                <a:spcPct val="115000"/>
              </a:lnSpc>
              <a:spcBef>
                <a:spcPts val="3200"/>
              </a:spcBef>
              <a:spcAft>
                <a:spcPts val="3200"/>
              </a:spcAft>
              <a:buClr>
                <a:schemeClr val="dk2"/>
              </a:buClr>
              <a:buSzPts val="2200"/>
              <a:buFont typeface="Calibri" panose="020F0502020204030204"/>
              <a:buChar char="■"/>
              <a:defRPr sz="2200">
                <a:solidFill>
                  <a:schemeClr val="dk2"/>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p1"/>
          <p:cNvSpPr txBox="1"/>
          <p:nvPr>
            <p:ph type="sldNum" idx="12"/>
          </p:nvPr>
        </p:nvSpPr>
        <p:spPr>
          <a:xfrm>
            <a:off x="16781467" y="9087337"/>
            <a:ext cx="1097400" cy="787200"/>
          </a:xfrm>
          <a:prstGeom prst="rect">
            <a:avLst/>
          </a:prstGeom>
          <a:noFill/>
          <a:ln>
            <a:noFill/>
          </a:ln>
        </p:spPr>
        <p:txBody>
          <a:bodyPr spcFirstLastPara="1" wrap="square" lIns="182850" tIns="182850" rIns="182850" bIns="182850" anchor="ctr" anchorCtr="0">
            <a:noAutofit/>
          </a:bodyPr>
          <a:lstStyle>
            <a:lvl1pPr lvl="0" algn="r" rtl="0">
              <a:buNone/>
              <a:defRPr sz="2000">
                <a:solidFill>
                  <a:schemeClr val="dk2"/>
                </a:solidFill>
                <a:latin typeface="Nunito" panose="00000500000000000000"/>
                <a:ea typeface="Nunito" panose="00000500000000000000"/>
                <a:cs typeface="Nunito" panose="00000500000000000000"/>
                <a:sym typeface="Nunito" panose="00000500000000000000"/>
              </a:defRPr>
            </a:lvl1pPr>
            <a:lvl2pPr lvl="1" algn="r" rtl="0">
              <a:buNone/>
              <a:defRPr sz="2000">
                <a:solidFill>
                  <a:schemeClr val="dk2"/>
                </a:solidFill>
                <a:latin typeface="Nunito" panose="00000500000000000000"/>
                <a:ea typeface="Nunito" panose="00000500000000000000"/>
                <a:cs typeface="Nunito" panose="00000500000000000000"/>
                <a:sym typeface="Nunito" panose="00000500000000000000"/>
              </a:defRPr>
            </a:lvl2pPr>
            <a:lvl3pPr lvl="2" algn="r" rtl="0">
              <a:buNone/>
              <a:defRPr sz="2000">
                <a:solidFill>
                  <a:schemeClr val="dk2"/>
                </a:solidFill>
                <a:latin typeface="Nunito" panose="00000500000000000000"/>
                <a:ea typeface="Nunito" panose="00000500000000000000"/>
                <a:cs typeface="Nunito" panose="00000500000000000000"/>
                <a:sym typeface="Nunito" panose="00000500000000000000"/>
              </a:defRPr>
            </a:lvl3pPr>
            <a:lvl4pPr lvl="3" algn="r" rtl="0">
              <a:buNone/>
              <a:defRPr sz="2000">
                <a:solidFill>
                  <a:schemeClr val="dk2"/>
                </a:solidFill>
                <a:latin typeface="Nunito" panose="00000500000000000000"/>
                <a:ea typeface="Nunito" panose="00000500000000000000"/>
                <a:cs typeface="Nunito" panose="00000500000000000000"/>
                <a:sym typeface="Nunito" panose="00000500000000000000"/>
              </a:defRPr>
            </a:lvl4pPr>
            <a:lvl5pPr lvl="4" algn="r" rtl="0">
              <a:buNone/>
              <a:defRPr sz="2000">
                <a:solidFill>
                  <a:schemeClr val="dk2"/>
                </a:solidFill>
                <a:latin typeface="Nunito" panose="00000500000000000000"/>
                <a:ea typeface="Nunito" panose="00000500000000000000"/>
                <a:cs typeface="Nunito" panose="00000500000000000000"/>
                <a:sym typeface="Nunito" panose="00000500000000000000"/>
              </a:defRPr>
            </a:lvl5pPr>
            <a:lvl6pPr lvl="5" algn="r" rtl="0">
              <a:buNone/>
              <a:defRPr sz="2000">
                <a:solidFill>
                  <a:schemeClr val="dk2"/>
                </a:solidFill>
                <a:latin typeface="Nunito" panose="00000500000000000000"/>
                <a:ea typeface="Nunito" panose="00000500000000000000"/>
                <a:cs typeface="Nunito" panose="00000500000000000000"/>
                <a:sym typeface="Nunito" panose="00000500000000000000"/>
              </a:defRPr>
            </a:lvl6pPr>
            <a:lvl7pPr lvl="6" algn="r" rtl="0">
              <a:buNone/>
              <a:defRPr sz="2000">
                <a:solidFill>
                  <a:schemeClr val="dk2"/>
                </a:solidFill>
                <a:latin typeface="Nunito" panose="00000500000000000000"/>
                <a:ea typeface="Nunito" panose="00000500000000000000"/>
                <a:cs typeface="Nunito" panose="00000500000000000000"/>
                <a:sym typeface="Nunito" panose="00000500000000000000"/>
              </a:defRPr>
            </a:lvl7pPr>
            <a:lvl8pPr lvl="7" algn="r" rtl="0">
              <a:buNone/>
              <a:defRPr sz="2000">
                <a:solidFill>
                  <a:schemeClr val="dk2"/>
                </a:solidFill>
                <a:latin typeface="Nunito" panose="00000500000000000000"/>
                <a:ea typeface="Nunito" panose="00000500000000000000"/>
                <a:cs typeface="Nunito" panose="00000500000000000000"/>
                <a:sym typeface="Nunito" panose="00000500000000000000"/>
              </a:defRPr>
            </a:lvl8pPr>
            <a:lvl9pPr lvl="8" algn="r" rtl="0">
              <a:buNone/>
              <a:defRPr sz="2000">
                <a:solidFill>
                  <a:schemeClr val="dk2"/>
                </a:solidFill>
                <a:latin typeface="Nunito" panose="00000500000000000000"/>
                <a:ea typeface="Nunito" panose="00000500000000000000"/>
                <a:cs typeface="Nunito" panose="00000500000000000000"/>
                <a:sym typeface="Nunito" panose="00000500000000000000"/>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1.xml"/><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notesSlide" Target="../notesSlides/notesSlide11.xml"/><Relationship Id="rId7" Type="http://schemas.openxmlformats.org/officeDocument/2006/relationships/slideLayout" Target="../slideLayouts/slideLayout11.xml"/><Relationship Id="rId6" Type="http://schemas.openxmlformats.org/officeDocument/2006/relationships/image" Target="../media/image40.png"/><Relationship Id="rId5" Type="http://schemas.openxmlformats.org/officeDocument/2006/relationships/image" Target="../media/image39.jpeg"/><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13.png"/><Relationship Id="rId1" Type="http://schemas.openxmlformats.org/officeDocument/2006/relationships/image" Target="../media/image24.png"/></Relationships>
</file>

<file path=ppt/slides/_rels/slide12.xml.rels><?xml version="1.0" encoding="UTF-8" standalone="yes"?>
<Relationships xmlns="http://schemas.openxmlformats.org/package/2006/relationships"><Relationship Id="rId9" Type="http://schemas.openxmlformats.org/officeDocument/2006/relationships/notesSlide" Target="../notesSlides/notesSlide12.xml"/><Relationship Id="rId8" Type="http://schemas.openxmlformats.org/officeDocument/2006/relationships/slideLayout" Target="../slideLayouts/slideLayout11.xml"/><Relationship Id="rId7" Type="http://schemas.openxmlformats.org/officeDocument/2006/relationships/image" Target="../media/image40.png"/><Relationship Id="rId6" Type="http://schemas.openxmlformats.org/officeDocument/2006/relationships/image" Target="../media/image7.png"/><Relationship Id="rId5" Type="http://schemas.openxmlformats.org/officeDocument/2006/relationships/image" Target="../media/image8.png"/><Relationship Id="rId4" Type="http://schemas.openxmlformats.org/officeDocument/2006/relationships/image" Target="../media/image9.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11.xml"/><Relationship Id="rId5" Type="http://schemas.openxmlformats.org/officeDocument/2006/relationships/hyperlink" Target="https://bit.ly/covid-pds" TargetMode="External"/><Relationship Id="rId4" Type="http://schemas.openxmlformats.org/officeDocument/2006/relationships/image" Target="../media/image29.png"/><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image" Target="../media/image30.png"/></Relationships>
</file>

<file path=ppt/slides/_rels/slide14.xml.rels><?xml version="1.0" encoding="UTF-8" standalone="yes"?>
<Relationships xmlns="http://schemas.openxmlformats.org/package/2006/relationships"><Relationship Id="rId9" Type="http://schemas.openxmlformats.org/officeDocument/2006/relationships/image" Target="../media/image46.png"/><Relationship Id="rId8" Type="http://schemas.openxmlformats.org/officeDocument/2006/relationships/hyperlink" Target="https://bit.ly/covid-pds-apk" TargetMode="External"/><Relationship Id="rId7" Type="http://schemas.openxmlformats.org/officeDocument/2006/relationships/image" Target="../media/image45.png"/><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 Id="rId3" Type="http://schemas.openxmlformats.org/officeDocument/2006/relationships/image" Target="../media/image37.png"/><Relationship Id="rId2" Type="http://schemas.openxmlformats.org/officeDocument/2006/relationships/image" Target="../media/image41.png"/><Relationship Id="rId11" Type="http://schemas.openxmlformats.org/officeDocument/2006/relationships/notesSlide" Target="../notesSlides/notesSlide14.xml"/><Relationship Id="rId10" Type="http://schemas.openxmlformats.org/officeDocument/2006/relationships/slideLayout" Target="../slideLayouts/slideLayout11.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11.xml"/><Relationship Id="rId5" Type="http://schemas.openxmlformats.org/officeDocument/2006/relationships/hyperlink" Target="https://bit.ly/covid-pds-apk" TargetMode="External"/><Relationship Id="rId4" Type="http://schemas.openxmlformats.org/officeDocument/2006/relationships/hyperlink" Target="https://bit.ly/covid-pds" TargetMode="Externa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1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1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4.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11.xml"/><Relationship Id="rId7" Type="http://schemas.openxmlformats.org/officeDocument/2006/relationships/image" Target="../media/image20.png"/><Relationship Id="rId6" Type="http://schemas.openxmlformats.org/officeDocument/2006/relationships/image" Target="../media/image7.png"/><Relationship Id="rId5" Type="http://schemas.openxmlformats.org/officeDocument/2006/relationships/image" Target="../media/image8.png"/><Relationship Id="rId4" Type="http://schemas.openxmlformats.org/officeDocument/2006/relationships/image" Target="../media/image9.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1.xml"/><Relationship Id="rId4" Type="http://schemas.openxmlformats.org/officeDocument/2006/relationships/image" Target="../media/image23.png"/><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18.png"/></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6.xml"/><Relationship Id="rId8" Type="http://schemas.openxmlformats.org/officeDocument/2006/relationships/slideLayout" Target="../slideLayouts/slideLayout11.xml"/><Relationship Id="rId7" Type="http://schemas.openxmlformats.org/officeDocument/2006/relationships/image" Target="../media/image29.png"/><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 Id="rId3" Type="http://schemas.openxmlformats.org/officeDocument/2006/relationships/image" Target="../media/image25.png"/><Relationship Id="rId2" Type="http://schemas.openxmlformats.org/officeDocument/2006/relationships/image" Target="../media/image13.png"/><Relationship Id="rId1" Type="http://schemas.openxmlformats.org/officeDocument/2006/relationships/image" Target="../media/image24.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11.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image" Target="../media/image30.png"/></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11.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image" Target="../media/image30.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11.xml"/><Relationship Id="rId5" Type="http://schemas.openxmlformats.org/officeDocument/2006/relationships/image" Target="../media/image36.png"/><Relationship Id="rId4" Type="http://schemas.openxmlformats.org/officeDocument/2006/relationships/image" Target="../media/image27.png"/><Relationship Id="rId3" Type="http://schemas.openxmlformats.org/officeDocument/2006/relationships/image" Target="../media/image35.png"/><Relationship Id="rId2" Type="http://schemas.openxmlformats.org/officeDocument/2006/relationships/image" Target="../media/image13.png"/><Relationship Id="rId1"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4EB"/>
        </a:solidFill>
        <a:effectLst/>
      </p:bgPr>
    </p:bg>
    <p:spTree>
      <p:nvGrpSpPr>
        <p:cNvPr id="127" name="Shape 127"/>
        <p:cNvGrpSpPr/>
        <p:nvPr/>
      </p:nvGrpSpPr>
      <p:grpSpPr>
        <a:xfrm>
          <a:off x="0" y="0"/>
          <a:ext cx="0" cy="0"/>
          <a:chOff x="0" y="0"/>
          <a:chExt cx="0" cy="0"/>
        </a:xfrm>
      </p:grpSpPr>
      <p:pic>
        <p:nvPicPr>
          <p:cNvPr id="128" name="Google Shape;128;p13"/>
          <p:cNvPicPr preferRelativeResize="0"/>
          <p:nvPr/>
        </p:nvPicPr>
        <p:blipFill rotWithShape="1">
          <a:blip r:embed="rId1"/>
          <a:srcRect/>
          <a:stretch>
            <a:fillRect/>
          </a:stretch>
        </p:blipFill>
        <p:spPr>
          <a:xfrm rot="10800000">
            <a:off x="0" y="0"/>
            <a:ext cx="1701713" cy="1701713"/>
          </a:xfrm>
          <a:prstGeom prst="rect">
            <a:avLst/>
          </a:prstGeom>
          <a:noFill/>
          <a:ln>
            <a:noFill/>
          </a:ln>
        </p:spPr>
      </p:pic>
      <p:pic>
        <p:nvPicPr>
          <p:cNvPr id="129" name="Google Shape;129;p13"/>
          <p:cNvPicPr preferRelativeResize="0"/>
          <p:nvPr/>
        </p:nvPicPr>
        <p:blipFill rotWithShape="1">
          <a:blip r:embed="rId2"/>
          <a:srcRect/>
          <a:stretch>
            <a:fillRect/>
          </a:stretch>
        </p:blipFill>
        <p:spPr>
          <a:xfrm rot="5400000">
            <a:off x="13583838" y="1982412"/>
            <a:ext cx="6272224" cy="3136100"/>
          </a:xfrm>
          <a:prstGeom prst="rect">
            <a:avLst/>
          </a:prstGeom>
          <a:noFill/>
          <a:ln>
            <a:noFill/>
          </a:ln>
        </p:spPr>
      </p:pic>
      <p:sp>
        <p:nvSpPr>
          <p:cNvPr id="130" name="Google Shape;130;p13"/>
          <p:cNvSpPr/>
          <p:nvPr/>
        </p:nvSpPr>
        <p:spPr>
          <a:xfrm>
            <a:off x="0" y="7151921"/>
            <a:ext cx="18288000" cy="3135000"/>
          </a:xfrm>
          <a:prstGeom prst="rect">
            <a:avLst/>
          </a:prstGeom>
          <a:solidFill>
            <a:srgbClr val="454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31" name="Google Shape;131;p13"/>
          <p:cNvPicPr preferRelativeResize="0"/>
          <p:nvPr/>
        </p:nvPicPr>
        <p:blipFill rotWithShape="1">
          <a:blip r:embed="rId3"/>
          <a:srcRect/>
          <a:stretch>
            <a:fillRect/>
          </a:stretch>
        </p:blipFill>
        <p:spPr>
          <a:xfrm rot="5400000">
            <a:off x="0" y="5577036"/>
            <a:ext cx="1574884" cy="1574884"/>
          </a:xfrm>
          <a:prstGeom prst="rect">
            <a:avLst/>
          </a:prstGeom>
          <a:noFill/>
          <a:ln>
            <a:noFill/>
          </a:ln>
        </p:spPr>
      </p:pic>
      <p:sp>
        <p:nvSpPr>
          <p:cNvPr id="132" name="Google Shape;132;p13"/>
          <p:cNvSpPr txBox="1"/>
          <p:nvPr/>
        </p:nvSpPr>
        <p:spPr>
          <a:xfrm>
            <a:off x="1028700" y="7935995"/>
            <a:ext cx="5467500" cy="1490700"/>
          </a:xfrm>
          <a:prstGeom prst="rect">
            <a:avLst/>
          </a:prstGeom>
          <a:noFill/>
          <a:ln>
            <a:noFill/>
          </a:ln>
        </p:spPr>
        <p:txBody>
          <a:bodyPr spcFirstLastPara="1" wrap="square" lIns="0" tIns="0" rIns="0" bIns="0" anchor="t" anchorCtr="0">
            <a:noAutofit/>
          </a:bodyPr>
          <a:lstStyle/>
          <a:p>
            <a:pPr marL="0" marR="0" lvl="0" indent="0" algn="l" rtl="0">
              <a:lnSpc>
                <a:spcPct val="142000"/>
              </a:lnSpc>
              <a:spcBef>
                <a:spcPts val="0"/>
              </a:spcBef>
              <a:spcAft>
                <a:spcPts val="0"/>
              </a:spcAft>
              <a:buNone/>
            </a:pPr>
            <a:r>
              <a:rPr lang="en-IN" sz="3600">
                <a:solidFill>
                  <a:srgbClr val="F8F4EB"/>
                </a:solidFill>
                <a:latin typeface="Montserrat SemiBold" panose="00000500000000000000"/>
                <a:ea typeface="Montserrat SemiBold" panose="00000500000000000000"/>
                <a:cs typeface="Montserrat SemiBold" panose="00000500000000000000"/>
                <a:sym typeface="Montserrat SemiBold" panose="00000500000000000000"/>
              </a:rPr>
              <a:t>NOVATE+</a:t>
            </a:r>
            <a:endParaRPr sz="3600">
              <a:solidFill>
                <a:srgbClr val="F8F4EB"/>
              </a:solidFill>
              <a:latin typeface="Montserrat SemiBold" panose="00000500000000000000"/>
              <a:ea typeface="Montserrat SemiBold" panose="00000500000000000000"/>
              <a:cs typeface="Montserrat SemiBold" panose="00000500000000000000"/>
              <a:sym typeface="Montserrat SemiBold" panose="00000500000000000000"/>
            </a:endParaRPr>
          </a:p>
          <a:p>
            <a:pPr marL="0" marR="0" lvl="0" indent="0" algn="l" rtl="0">
              <a:lnSpc>
                <a:spcPct val="142000"/>
              </a:lnSpc>
              <a:spcBef>
                <a:spcPts val="0"/>
              </a:spcBef>
              <a:spcAft>
                <a:spcPts val="0"/>
              </a:spcAft>
              <a:buNone/>
            </a:pPr>
            <a:r>
              <a:rPr lang="en-US" sz="3600">
                <a:solidFill>
                  <a:srgbClr val="F8F4EB"/>
                </a:solidFill>
                <a:latin typeface="Montserrat SemiBold" panose="00000500000000000000"/>
                <a:ea typeface="Montserrat SemiBold" panose="00000500000000000000"/>
                <a:cs typeface="Montserrat SemiBold" panose="00000500000000000000"/>
                <a:sym typeface="Montserrat SemiBold" panose="00000500000000000000"/>
              </a:rPr>
              <a:t>HEALTHCARE</a:t>
            </a:r>
            <a:endParaRPr sz="3600">
              <a:solidFill>
                <a:srgbClr val="F8F4EB"/>
              </a:solidFill>
              <a:latin typeface="Montserrat SemiBold" panose="00000500000000000000"/>
              <a:ea typeface="Montserrat SemiBold" panose="00000500000000000000"/>
              <a:cs typeface="Montserrat SemiBold" panose="00000500000000000000"/>
              <a:sym typeface="Montserrat SemiBold" panose="00000500000000000000"/>
            </a:endParaRPr>
          </a:p>
        </p:txBody>
      </p:sp>
      <p:sp>
        <p:nvSpPr>
          <p:cNvPr id="133" name="Google Shape;133;p13"/>
          <p:cNvSpPr/>
          <p:nvPr/>
        </p:nvSpPr>
        <p:spPr>
          <a:xfrm>
            <a:off x="7435700" y="8219325"/>
            <a:ext cx="10482831" cy="999985"/>
          </a:xfrm>
          <a:custGeom>
            <a:avLst/>
            <a:gdLst/>
            <a:ahLst/>
            <a:cxnLst/>
            <a:rect l="l" t="t" r="r" b="b"/>
            <a:pathLst>
              <a:path w="2990822" h="360680" extrusionOk="0">
                <a:moveTo>
                  <a:pt x="2990822" y="180340"/>
                </a:moveTo>
                <a:cubicBezTo>
                  <a:pt x="2990822" y="81280"/>
                  <a:pt x="2910812" y="0"/>
                  <a:pt x="2810482" y="0"/>
                </a:cubicBezTo>
                <a:lnTo>
                  <a:pt x="172720" y="0"/>
                </a:lnTo>
                <a:lnTo>
                  <a:pt x="172720" y="1270"/>
                </a:lnTo>
                <a:cubicBezTo>
                  <a:pt x="76200" y="5080"/>
                  <a:pt x="0" y="83820"/>
                  <a:pt x="0" y="180340"/>
                </a:cubicBezTo>
                <a:cubicBezTo>
                  <a:pt x="0" y="276860"/>
                  <a:pt x="77470" y="355600"/>
                  <a:pt x="172720" y="359410"/>
                </a:cubicBezTo>
                <a:lnTo>
                  <a:pt x="172720" y="360680"/>
                </a:lnTo>
                <a:lnTo>
                  <a:pt x="2810481" y="360680"/>
                </a:lnTo>
                <a:cubicBezTo>
                  <a:pt x="2909542" y="360680"/>
                  <a:pt x="2990821" y="279400"/>
                  <a:pt x="2990821" y="180340"/>
                </a:cubicBezTo>
                <a:close/>
              </a:path>
            </a:pathLst>
          </a:custGeom>
          <a:solidFill>
            <a:srgbClr val="F8F4EB">
              <a:alpha val="1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34" name="Google Shape;134;p13"/>
          <p:cNvPicPr preferRelativeResize="0"/>
          <p:nvPr/>
        </p:nvPicPr>
        <p:blipFill rotWithShape="1">
          <a:blip r:embed="rId4"/>
          <a:srcRect t="26269" b="35024"/>
          <a:stretch>
            <a:fillRect/>
          </a:stretch>
        </p:blipFill>
        <p:spPr>
          <a:xfrm>
            <a:off x="2972725" y="1115977"/>
            <a:ext cx="11747449" cy="4919950"/>
          </a:xfrm>
          <a:prstGeom prst="rect">
            <a:avLst/>
          </a:prstGeom>
          <a:noFill/>
          <a:ln>
            <a:noFill/>
          </a:ln>
          <a:effectLst>
            <a:outerShdw blurRad="57150" dist="19050" dir="5400000" algn="bl" rotWithShape="0">
              <a:srgbClr val="000000">
                <a:alpha val="50000"/>
              </a:srgbClr>
            </a:outerShdw>
          </a:effectLst>
        </p:spPr>
      </p:pic>
      <p:sp>
        <p:nvSpPr>
          <p:cNvPr id="135" name="Google Shape;135;p13"/>
          <p:cNvSpPr txBox="1"/>
          <p:nvPr/>
        </p:nvSpPr>
        <p:spPr>
          <a:xfrm>
            <a:off x="7547525" y="8359900"/>
            <a:ext cx="11466900" cy="6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300" b="1">
                <a:solidFill>
                  <a:srgbClr val="F8F4EB"/>
                </a:solidFill>
                <a:latin typeface="Comfortaa"/>
                <a:ea typeface="Comfortaa"/>
                <a:cs typeface="Comfortaa"/>
                <a:sym typeface="Comfortaa"/>
              </a:rPr>
              <a:t>e-PDS platform towards pandemic restoration</a:t>
            </a:r>
            <a:endParaRPr sz="1100">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54699"/>
        </a:solidFill>
        <a:effectLst/>
      </p:bgPr>
    </p:bg>
    <p:spTree>
      <p:nvGrpSpPr>
        <p:cNvPr id="334" name="Shape 334"/>
        <p:cNvGrpSpPr/>
        <p:nvPr/>
      </p:nvGrpSpPr>
      <p:grpSpPr>
        <a:xfrm>
          <a:off x="0" y="0"/>
          <a:ext cx="0" cy="0"/>
          <a:chOff x="0" y="0"/>
          <a:chExt cx="0" cy="0"/>
        </a:xfrm>
      </p:grpSpPr>
      <p:pic>
        <p:nvPicPr>
          <p:cNvPr id="335" name="Google Shape;335;p23"/>
          <p:cNvPicPr preferRelativeResize="0"/>
          <p:nvPr/>
        </p:nvPicPr>
        <p:blipFill rotWithShape="1">
          <a:blip r:embed="rId1"/>
          <a:srcRect/>
          <a:stretch>
            <a:fillRect/>
          </a:stretch>
        </p:blipFill>
        <p:spPr>
          <a:xfrm rot="-5400000">
            <a:off x="-1247065" y="4493976"/>
            <a:ext cx="4988260" cy="2494130"/>
          </a:xfrm>
          <a:prstGeom prst="rect">
            <a:avLst/>
          </a:prstGeom>
          <a:noFill/>
          <a:ln>
            <a:noFill/>
          </a:ln>
        </p:spPr>
      </p:pic>
      <p:sp>
        <p:nvSpPr>
          <p:cNvPr id="336" name="Google Shape;336;p23"/>
          <p:cNvSpPr/>
          <p:nvPr/>
        </p:nvSpPr>
        <p:spPr>
          <a:xfrm>
            <a:off x="1310536" y="4204969"/>
            <a:ext cx="5044789" cy="4771496"/>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marR="0" lvl="0" indent="0" algn="ctr" rtl="0">
              <a:lnSpc>
                <a:spcPct val="142000"/>
              </a:lnSpc>
              <a:spcBef>
                <a:spcPts val="0"/>
              </a:spcBef>
              <a:spcAft>
                <a:spcPts val="0"/>
              </a:spcAft>
              <a:buClr>
                <a:srgbClr val="000000"/>
              </a:buClr>
              <a:buFont typeface="Arial" panose="020B0604020202020204"/>
              <a:buNone/>
            </a:pPr>
            <a:endParaRPr sz="2500">
              <a:solidFill>
                <a:srgbClr val="34499A"/>
              </a:solidFill>
              <a:latin typeface="Roboto" panose="02000000000000000000"/>
              <a:ea typeface="Roboto" panose="02000000000000000000"/>
              <a:cs typeface="Roboto" panose="02000000000000000000"/>
              <a:sym typeface="Roboto" panose="02000000000000000000"/>
            </a:endParaRPr>
          </a:p>
        </p:txBody>
      </p:sp>
      <p:sp>
        <p:nvSpPr>
          <p:cNvPr id="337" name="Google Shape;337;p23"/>
          <p:cNvSpPr/>
          <p:nvPr/>
        </p:nvSpPr>
        <p:spPr>
          <a:xfrm>
            <a:off x="6621605" y="4204969"/>
            <a:ext cx="5044789" cy="4771496"/>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38" name="Google Shape;338;p23"/>
          <p:cNvPicPr preferRelativeResize="0"/>
          <p:nvPr/>
        </p:nvPicPr>
        <p:blipFill rotWithShape="1">
          <a:blip r:embed="rId2"/>
          <a:srcRect b="50600"/>
          <a:stretch>
            <a:fillRect/>
          </a:stretch>
        </p:blipFill>
        <p:spPr>
          <a:xfrm rot="-5400000">
            <a:off x="14184004" y="2847974"/>
            <a:ext cx="5494003" cy="2713989"/>
          </a:xfrm>
          <a:prstGeom prst="rect">
            <a:avLst/>
          </a:prstGeom>
          <a:noFill/>
          <a:ln>
            <a:noFill/>
          </a:ln>
        </p:spPr>
      </p:pic>
      <p:sp>
        <p:nvSpPr>
          <p:cNvPr id="339" name="Google Shape;339;p23"/>
          <p:cNvSpPr/>
          <p:nvPr/>
        </p:nvSpPr>
        <p:spPr>
          <a:xfrm>
            <a:off x="11932675" y="4204969"/>
            <a:ext cx="5044789" cy="4771496"/>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3"/>
          <p:cNvSpPr txBox="1"/>
          <p:nvPr/>
        </p:nvSpPr>
        <p:spPr>
          <a:xfrm>
            <a:off x="1484825" y="4849175"/>
            <a:ext cx="4696200" cy="2641200"/>
          </a:xfrm>
          <a:prstGeom prst="rect">
            <a:avLst/>
          </a:prstGeom>
          <a:noFill/>
          <a:ln>
            <a:noFill/>
          </a:ln>
        </p:spPr>
        <p:txBody>
          <a:bodyPr spcFirstLastPara="1" wrap="square" lIns="0" tIns="0" rIns="0" bIns="0" anchor="t" anchorCtr="0">
            <a:noAutofit/>
          </a:bodyPr>
          <a:lstStyle/>
          <a:p>
            <a:pPr marL="0" marR="0" lvl="0" indent="0" algn="ctr" rtl="0">
              <a:lnSpc>
                <a:spcPct val="142000"/>
              </a:lnSpc>
              <a:spcBef>
                <a:spcPts val="0"/>
              </a:spcBef>
              <a:spcAft>
                <a:spcPts val="0"/>
              </a:spcAft>
              <a:buNone/>
            </a:pPr>
            <a:r>
              <a:rPr lang="en-US" sz="3000" b="1">
                <a:solidFill>
                  <a:srgbClr val="34499A"/>
                </a:solidFill>
                <a:latin typeface="Roboto" panose="02000000000000000000"/>
                <a:ea typeface="Roboto" panose="02000000000000000000"/>
                <a:cs typeface="Roboto" panose="02000000000000000000"/>
                <a:sym typeface="Roboto" panose="02000000000000000000"/>
              </a:rPr>
              <a:t>Interstitial &amp; Admob ads from Google </a:t>
            </a:r>
            <a:endParaRPr sz="3000" b="1">
              <a:solidFill>
                <a:srgbClr val="34499A"/>
              </a:solidFill>
              <a:latin typeface="Roboto" panose="02000000000000000000"/>
              <a:ea typeface="Roboto" panose="02000000000000000000"/>
              <a:cs typeface="Roboto" panose="02000000000000000000"/>
              <a:sym typeface="Roboto" panose="02000000000000000000"/>
            </a:endParaRPr>
          </a:p>
          <a:p>
            <a:pPr marL="0" marR="0" lvl="0" indent="0" algn="ctr" rtl="0">
              <a:lnSpc>
                <a:spcPct val="142000"/>
              </a:lnSpc>
              <a:spcBef>
                <a:spcPts val="0"/>
              </a:spcBef>
              <a:spcAft>
                <a:spcPts val="0"/>
              </a:spcAft>
              <a:buNone/>
            </a:pPr>
            <a:r>
              <a:rPr lang="en-US" sz="3000">
                <a:solidFill>
                  <a:srgbClr val="34499A"/>
                </a:solidFill>
                <a:latin typeface="Roboto" panose="02000000000000000000"/>
                <a:ea typeface="Roboto" panose="02000000000000000000"/>
                <a:cs typeface="Roboto" panose="02000000000000000000"/>
                <a:sym typeface="Roboto" panose="02000000000000000000"/>
              </a:rPr>
              <a:t> Daily active users</a:t>
            </a:r>
            <a:endParaRPr sz="3000">
              <a:solidFill>
                <a:srgbClr val="34499A"/>
              </a:solidFill>
              <a:latin typeface="Roboto" panose="02000000000000000000"/>
              <a:ea typeface="Roboto" panose="02000000000000000000"/>
              <a:cs typeface="Roboto" panose="02000000000000000000"/>
              <a:sym typeface="Roboto" panose="02000000000000000000"/>
            </a:endParaRPr>
          </a:p>
          <a:p>
            <a:pPr marL="0" marR="0" lvl="0" indent="0" algn="ctr" rtl="0">
              <a:lnSpc>
                <a:spcPct val="142000"/>
              </a:lnSpc>
              <a:spcBef>
                <a:spcPts val="0"/>
              </a:spcBef>
              <a:spcAft>
                <a:spcPts val="0"/>
              </a:spcAft>
              <a:buNone/>
            </a:pPr>
            <a:r>
              <a:rPr lang="en-US" sz="3000">
                <a:solidFill>
                  <a:srgbClr val="34499A"/>
                </a:solidFill>
                <a:latin typeface="Roboto" panose="02000000000000000000"/>
                <a:ea typeface="Roboto" panose="02000000000000000000"/>
                <a:cs typeface="Roboto" panose="02000000000000000000"/>
                <a:sym typeface="Roboto" panose="02000000000000000000"/>
              </a:rPr>
              <a:t> User Retention</a:t>
            </a:r>
            <a:endParaRPr sz="3000">
              <a:solidFill>
                <a:srgbClr val="34499A"/>
              </a:solidFill>
              <a:latin typeface="Roboto" panose="02000000000000000000"/>
              <a:ea typeface="Roboto" panose="02000000000000000000"/>
              <a:cs typeface="Roboto" panose="02000000000000000000"/>
              <a:sym typeface="Roboto" panose="02000000000000000000"/>
            </a:endParaRPr>
          </a:p>
          <a:p>
            <a:pPr marL="0" marR="0" lvl="0" indent="0" algn="ctr" rtl="0">
              <a:lnSpc>
                <a:spcPct val="142000"/>
              </a:lnSpc>
              <a:spcBef>
                <a:spcPts val="0"/>
              </a:spcBef>
              <a:spcAft>
                <a:spcPts val="0"/>
              </a:spcAft>
              <a:buNone/>
            </a:pPr>
            <a:r>
              <a:rPr lang="en-US" sz="3000">
                <a:solidFill>
                  <a:srgbClr val="34499A"/>
                </a:solidFill>
                <a:latin typeface="Roboto" panose="02000000000000000000"/>
                <a:ea typeface="Roboto" panose="02000000000000000000"/>
                <a:cs typeface="Roboto" panose="02000000000000000000"/>
                <a:sym typeface="Roboto" panose="02000000000000000000"/>
              </a:rPr>
              <a:t>Location of Users</a:t>
            </a:r>
            <a:endParaRPr sz="3000">
              <a:solidFill>
                <a:srgbClr val="34499A"/>
              </a:solidFill>
              <a:latin typeface="Roboto" panose="02000000000000000000"/>
              <a:ea typeface="Roboto" panose="02000000000000000000"/>
              <a:cs typeface="Roboto" panose="02000000000000000000"/>
              <a:sym typeface="Roboto" panose="02000000000000000000"/>
            </a:endParaRPr>
          </a:p>
        </p:txBody>
      </p:sp>
      <p:sp>
        <p:nvSpPr>
          <p:cNvPr id="341" name="Google Shape;341;p23"/>
          <p:cNvSpPr txBox="1"/>
          <p:nvPr/>
        </p:nvSpPr>
        <p:spPr>
          <a:xfrm>
            <a:off x="7003050" y="4696775"/>
            <a:ext cx="4211400" cy="2420100"/>
          </a:xfrm>
          <a:prstGeom prst="rect">
            <a:avLst/>
          </a:prstGeom>
          <a:noFill/>
          <a:ln>
            <a:noFill/>
          </a:ln>
        </p:spPr>
        <p:txBody>
          <a:bodyPr spcFirstLastPara="1" wrap="square" lIns="0" tIns="0" rIns="0" bIns="0" anchor="t" anchorCtr="0">
            <a:noAutofit/>
          </a:bodyPr>
          <a:lstStyle/>
          <a:p>
            <a:pPr marL="0" marR="0" lvl="0" indent="0" algn="ctr" rtl="0">
              <a:lnSpc>
                <a:spcPct val="142000"/>
              </a:lnSpc>
              <a:spcBef>
                <a:spcPts val="0"/>
              </a:spcBef>
              <a:spcAft>
                <a:spcPts val="0"/>
              </a:spcAft>
              <a:buNone/>
            </a:pPr>
            <a:r>
              <a:rPr lang="en-US" sz="3000" b="1">
                <a:solidFill>
                  <a:srgbClr val="34499A"/>
                </a:solidFill>
                <a:latin typeface="Roboto" panose="02000000000000000000"/>
                <a:ea typeface="Roboto" panose="02000000000000000000"/>
                <a:cs typeface="Roboto" panose="02000000000000000000"/>
                <a:sym typeface="Roboto" panose="02000000000000000000"/>
              </a:rPr>
              <a:t>Incentive </a:t>
            </a:r>
            <a:r>
              <a:rPr lang="en-US" sz="3000" b="1">
                <a:solidFill>
                  <a:srgbClr val="34499A"/>
                </a:solidFill>
                <a:latin typeface="Roboto" panose="02000000000000000000"/>
                <a:ea typeface="Roboto" panose="02000000000000000000"/>
                <a:cs typeface="Roboto" panose="02000000000000000000"/>
                <a:sym typeface="Roboto" panose="02000000000000000000"/>
              </a:rPr>
              <a:t>per head </a:t>
            </a:r>
            <a:r>
              <a:rPr lang="en-US" sz="3000" b="1">
                <a:solidFill>
                  <a:srgbClr val="34499A"/>
                </a:solidFill>
                <a:latin typeface="Roboto" panose="02000000000000000000"/>
                <a:ea typeface="Roboto" panose="02000000000000000000"/>
                <a:cs typeface="Roboto" panose="02000000000000000000"/>
                <a:sym typeface="Roboto" panose="02000000000000000000"/>
              </a:rPr>
              <a:t>from Distributors</a:t>
            </a:r>
            <a:endParaRPr sz="3000" b="1">
              <a:solidFill>
                <a:srgbClr val="34499A"/>
              </a:solidFill>
              <a:latin typeface="Roboto" panose="02000000000000000000"/>
              <a:ea typeface="Roboto" panose="02000000000000000000"/>
              <a:cs typeface="Roboto" panose="02000000000000000000"/>
              <a:sym typeface="Roboto" panose="02000000000000000000"/>
            </a:endParaRPr>
          </a:p>
          <a:p>
            <a:pPr marL="0" marR="0" lvl="0" indent="0" algn="ctr" rtl="0">
              <a:lnSpc>
                <a:spcPct val="142000"/>
              </a:lnSpc>
              <a:spcBef>
                <a:spcPts val="0"/>
              </a:spcBef>
              <a:spcAft>
                <a:spcPts val="0"/>
              </a:spcAft>
              <a:buNone/>
            </a:pPr>
            <a:r>
              <a:rPr lang="en-US" sz="2600">
                <a:solidFill>
                  <a:srgbClr val="34499A"/>
                </a:solidFill>
                <a:latin typeface="Roboto" panose="02000000000000000000"/>
                <a:ea typeface="Roboto" panose="02000000000000000000"/>
                <a:cs typeface="Roboto" panose="02000000000000000000"/>
                <a:sym typeface="Roboto" panose="02000000000000000000"/>
              </a:rPr>
              <a:t>Connecting medium between the Customers &amp; Distributors.</a:t>
            </a:r>
            <a:endParaRPr sz="2600">
              <a:solidFill>
                <a:srgbClr val="34499A"/>
              </a:solidFill>
              <a:latin typeface="Roboto" panose="02000000000000000000"/>
              <a:ea typeface="Roboto" panose="02000000000000000000"/>
              <a:cs typeface="Roboto" panose="02000000000000000000"/>
              <a:sym typeface="Roboto" panose="02000000000000000000"/>
            </a:endParaRPr>
          </a:p>
          <a:p>
            <a:pPr marL="0" marR="0" lvl="0" indent="0" algn="ctr" rtl="0">
              <a:lnSpc>
                <a:spcPct val="142000"/>
              </a:lnSpc>
              <a:spcBef>
                <a:spcPts val="0"/>
              </a:spcBef>
              <a:spcAft>
                <a:spcPts val="0"/>
              </a:spcAft>
              <a:buNone/>
            </a:pPr>
            <a:r>
              <a:rPr lang="en-US" sz="2600">
                <a:solidFill>
                  <a:srgbClr val="34499A"/>
                </a:solidFill>
                <a:latin typeface="Roboto" panose="02000000000000000000"/>
                <a:ea typeface="Roboto" panose="02000000000000000000"/>
                <a:cs typeface="Roboto" panose="02000000000000000000"/>
                <a:sym typeface="Roboto" panose="02000000000000000000"/>
              </a:rPr>
              <a:t>Our app can fasten and channelize the distribution.</a:t>
            </a:r>
            <a:endParaRPr sz="2600">
              <a:solidFill>
                <a:srgbClr val="34499A"/>
              </a:solidFill>
              <a:latin typeface="Roboto" panose="02000000000000000000"/>
              <a:ea typeface="Roboto" panose="02000000000000000000"/>
              <a:cs typeface="Roboto" panose="02000000000000000000"/>
              <a:sym typeface="Roboto" panose="02000000000000000000"/>
            </a:endParaRPr>
          </a:p>
        </p:txBody>
      </p:sp>
      <p:sp>
        <p:nvSpPr>
          <p:cNvPr id="342" name="Google Shape;342;p23"/>
          <p:cNvSpPr txBox="1"/>
          <p:nvPr/>
        </p:nvSpPr>
        <p:spPr>
          <a:xfrm>
            <a:off x="12106975" y="4867900"/>
            <a:ext cx="4696200" cy="2420100"/>
          </a:xfrm>
          <a:prstGeom prst="rect">
            <a:avLst/>
          </a:prstGeom>
          <a:noFill/>
          <a:ln>
            <a:noFill/>
          </a:ln>
        </p:spPr>
        <p:txBody>
          <a:bodyPr spcFirstLastPara="1" wrap="square" lIns="0" tIns="0" rIns="0" bIns="0" anchor="t" anchorCtr="0">
            <a:noAutofit/>
          </a:bodyPr>
          <a:lstStyle/>
          <a:p>
            <a:pPr marL="0" marR="0" lvl="0" indent="0" algn="ctr" rtl="0">
              <a:lnSpc>
                <a:spcPct val="142000"/>
              </a:lnSpc>
              <a:spcBef>
                <a:spcPts val="0"/>
              </a:spcBef>
              <a:spcAft>
                <a:spcPts val="0"/>
              </a:spcAft>
              <a:buNone/>
            </a:pPr>
            <a:r>
              <a:rPr lang="en-US" sz="3000" b="1">
                <a:solidFill>
                  <a:srgbClr val="34499A"/>
                </a:solidFill>
                <a:latin typeface="Roboto" panose="02000000000000000000"/>
                <a:ea typeface="Roboto" panose="02000000000000000000"/>
                <a:cs typeface="Roboto" panose="02000000000000000000"/>
                <a:sym typeface="Roboto" panose="02000000000000000000"/>
              </a:rPr>
              <a:t>APIs for Analytics</a:t>
            </a:r>
            <a:r>
              <a:rPr lang="en-US" sz="3000">
                <a:solidFill>
                  <a:srgbClr val="34499A"/>
                </a:solidFill>
                <a:latin typeface="Roboto" panose="02000000000000000000"/>
                <a:ea typeface="Roboto" panose="02000000000000000000"/>
                <a:cs typeface="Roboto" panose="02000000000000000000"/>
                <a:sym typeface="Roboto" panose="02000000000000000000"/>
              </a:rPr>
              <a:t> </a:t>
            </a:r>
            <a:endParaRPr sz="3000">
              <a:solidFill>
                <a:srgbClr val="34499A"/>
              </a:solidFill>
              <a:latin typeface="Roboto" panose="02000000000000000000"/>
              <a:ea typeface="Roboto" panose="02000000000000000000"/>
              <a:cs typeface="Roboto" panose="02000000000000000000"/>
              <a:sym typeface="Roboto" panose="02000000000000000000"/>
            </a:endParaRPr>
          </a:p>
          <a:p>
            <a:pPr marL="0" marR="0" lvl="0" indent="0" algn="ctr" rtl="0">
              <a:lnSpc>
                <a:spcPct val="142000"/>
              </a:lnSpc>
              <a:spcBef>
                <a:spcPts val="0"/>
              </a:spcBef>
              <a:spcAft>
                <a:spcPts val="0"/>
              </a:spcAft>
              <a:buNone/>
            </a:pPr>
            <a:r>
              <a:rPr lang="en-US" sz="2700">
                <a:solidFill>
                  <a:srgbClr val="34499A"/>
                </a:solidFill>
                <a:latin typeface="Roboto" panose="02000000000000000000"/>
                <a:ea typeface="Roboto" panose="02000000000000000000"/>
                <a:cs typeface="Roboto" panose="02000000000000000000"/>
                <a:sym typeface="Roboto" panose="02000000000000000000"/>
              </a:rPr>
              <a:t>Data after proper </a:t>
            </a:r>
            <a:r>
              <a:rPr lang="en-US" sz="2700" b="1">
                <a:solidFill>
                  <a:srgbClr val="34499A"/>
                </a:solidFill>
                <a:latin typeface="Roboto" panose="02000000000000000000"/>
                <a:ea typeface="Roboto" panose="02000000000000000000"/>
                <a:cs typeface="Roboto" panose="02000000000000000000"/>
                <a:sym typeface="Roboto" panose="02000000000000000000"/>
              </a:rPr>
              <a:t>Masking of sensitive information</a:t>
            </a:r>
            <a:r>
              <a:rPr lang="en-US" sz="2700">
                <a:solidFill>
                  <a:srgbClr val="34499A"/>
                </a:solidFill>
                <a:latin typeface="Roboto" panose="02000000000000000000"/>
                <a:ea typeface="Roboto" panose="02000000000000000000"/>
                <a:cs typeface="Roboto" panose="02000000000000000000"/>
                <a:sym typeface="Roboto" panose="02000000000000000000"/>
              </a:rPr>
              <a:t>, can be used by Analytic companies.</a:t>
            </a:r>
            <a:endParaRPr sz="2700">
              <a:solidFill>
                <a:srgbClr val="34499A"/>
              </a:solidFill>
              <a:latin typeface="Roboto" panose="02000000000000000000"/>
              <a:ea typeface="Roboto" panose="02000000000000000000"/>
              <a:cs typeface="Roboto" panose="02000000000000000000"/>
              <a:sym typeface="Roboto" panose="02000000000000000000"/>
            </a:endParaRPr>
          </a:p>
          <a:p>
            <a:pPr marL="0" marR="0" lvl="0" indent="0" algn="ctr" rtl="0">
              <a:lnSpc>
                <a:spcPct val="142000"/>
              </a:lnSpc>
              <a:spcBef>
                <a:spcPts val="0"/>
              </a:spcBef>
              <a:spcAft>
                <a:spcPts val="0"/>
              </a:spcAft>
              <a:buNone/>
            </a:pPr>
            <a:r>
              <a:rPr lang="en-US" sz="2700">
                <a:solidFill>
                  <a:srgbClr val="34499A"/>
                </a:solidFill>
                <a:latin typeface="Roboto" panose="02000000000000000000"/>
                <a:ea typeface="Roboto" panose="02000000000000000000"/>
                <a:cs typeface="Roboto" panose="02000000000000000000"/>
                <a:sym typeface="Roboto" panose="02000000000000000000"/>
              </a:rPr>
              <a:t>A highly profitable model in the time of Data Monetization.</a:t>
            </a:r>
            <a:endParaRPr sz="2700">
              <a:solidFill>
                <a:srgbClr val="34499A"/>
              </a:solidFill>
              <a:latin typeface="Roboto" panose="02000000000000000000"/>
              <a:ea typeface="Roboto" panose="02000000000000000000"/>
              <a:cs typeface="Roboto" panose="02000000000000000000"/>
              <a:sym typeface="Roboto" panose="02000000000000000000"/>
            </a:endParaRPr>
          </a:p>
        </p:txBody>
      </p:sp>
      <p:sp>
        <p:nvSpPr>
          <p:cNvPr id="343" name="Google Shape;343;p23"/>
          <p:cNvSpPr txBox="1"/>
          <p:nvPr/>
        </p:nvSpPr>
        <p:spPr>
          <a:xfrm>
            <a:off x="3837292" y="1648029"/>
            <a:ext cx="10613400" cy="8019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6000" b="1">
                <a:solidFill>
                  <a:srgbClr val="F8F4EB"/>
                </a:solidFill>
                <a:latin typeface="Spartan"/>
                <a:ea typeface="Spartan"/>
                <a:cs typeface="Spartan"/>
                <a:sym typeface="Spartan"/>
              </a:rPr>
              <a:t>REVENUE MODEL</a:t>
            </a:r>
            <a:endParaRPr sz="6000"/>
          </a:p>
        </p:txBody>
      </p:sp>
      <p:pic>
        <p:nvPicPr>
          <p:cNvPr id="344" name="Google Shape;344;p23"/>
          <p:cNvPicPr preferRelativeResize="0"/>
          <p:nvPr/>
        </p:nvPicPr>
        <p:blipFill rotWithShape="1">
          <a:blip r:embed="rId3"/>
          <a:srcRect/>
          <a:stretch>
            <a:fillRect/>
          </a:stretch>
        </p:blipFill>
        <p:spPr>
          <a:xfrm>
            <a:off x="2685377" y="1185152"/>
            <a:ext cx="2008950" cy="1727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54699"/>
        </a:solidFill>
        <a:effectLst/>
      </p:bgPr>
    </p:bg>
    <p:spTree>
      <p:nvGrpSpPr>
        <p:cNvPr id="348" name="Shape 348"/>
        <p:cNvGrpSpPr/>
        <p:nvPr/>
      </p:nvGrpSpPr>
      <p:grpSpPr>
        <a:xfrm>
          <a:off x="0" y="0"/>
          <a:ext cx="0" cy="0"/>
          <a:chOff x="0" y="0"/>
          <a:chExt cx="0" cy="0"/>
        </a:xfrm>
      </p:grpSpPr>
      <p:sp>
        <p:nvSpPr>
          <p:cNvPr id="349" name="Google Shape;349;p24"/>
          <p:cNvSpPr/>
          <p:nvPr/>
        </p:nvSpPr>
        <p:spPr>
          <a:xfrm>
            <a:off x="15463408" y="8973201"/>
            <a:ext cx="1831430" cy="942277"/>
          </a:xfrm>
          <a:custGeom>
            <a:avLst/>
            <a:gdLst/>
            <a:ahLst/>
            <a:cxnLst/>
            <a:rect l="l" t="t" r="r" b="b"/>
            <a:pathLst>
              <a:path w="701026" h="360680" extrusionOk="0">
                <a:moveTo>
                  <a:pt x="701026" y="180340"/>
                </a:moveTo>
                <a:cubicBezTo>
                  <a:pt x="701026" y="81280"/>
                  <a:pt x="621016" y="0"/>
                  <a:pt x="520686" y="0"/>
                </a:cubicBezTo>
                <a:lnTo>
                  <a:pt x="172720" y="0"/>
                </a:lnTo>
                <a:lnTo>
                  <a:pt x="172720" y="1270"/>
                </a:lnTo>
                <a:cubicBezTo>
                  <a:pt x="76200" y="5080"/>
                  <a:pt x="0" y="83820"/>
                  <a:pt x="0" y="180340"/>
                </a:cubicBezTo>
                <a:cubicBezTo>
                  <a:pt x="0" y="276860"/>
                  <a:pt x="77470" y="355600"/>
                  <a:pt x="172720" y="359410"/>
                </a:cubicBezTo>
                <a:lnTo>
                  <a:pt x="172720" y="360680"/>
                </a:lnTo>
                <a:lnTo>
                  <a:pt x="520685" y="360680"/>
                </a:lnTo>
                <a:cubicBezTo>
                  <a:pt x="619745" y="360680"/>
                  <a:pt x="701025" y="279400"/>
                  <a:pt x="701025" y="180340"/>
                </a:cubicBezTo>
                <a:close/>
              </a:path>
            </a:pathLst>
          </a:custGeom>
          <a:solidFill>
            <a:srgbClr val="F8F4EB">
              <a:alpha val="7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50" name="Google Shape;350;p24"/>
          <p:cNvPicPr preferRelativeResize="0"/>
          <p:nvPr/>
        </p:nvPicPr>
        <p:blipFill rotWithShape="1">
          <a:blip r:embed="rId1"/>
          <a:srcRect/>
          <a:stretch>
            <a:fillRect/>
          </a:stretch>
        </p:blipFill>
        <p:spPr>
          <a:xfrm>
            <a:off x="16358183" y="9056427"/>
            <a:ext cx="775800" cy="775800"/>
          </a:xfrm>
          <a:prstGeom prst="rect">
            <a:avLst/>
          </a:prstGeom>
          <a:noFill/>
          <a:ln>
            <a:noFill/>
          </a:ln>
        </p:spPr>
      </p:pic>
      <p:pic>
        <p:nvPicPr>
          <p:cNvPr id="351" name="Google Shape;351;p24"/>
          <p:cNvPicPr preferRelativeResize="0"/>
          <p:nvPr/>
        </p:nvPicPr>
        <p:blipFill rotWithShape="1">
          <a:blip r:embed="rId2"/>
          <a:srcRect/>
          <a:stretch>
            <a:fillRect/>
          </a:stretch>
        </p:blipFill>
        <p:spPr>
          <a:xfrm>
            <a:off x="16473613" y="9171882"/>
            <a:ext cx="544916" cy="544916"/>
          </a:xfrm>
          <a:prstGeom prst="rect">
            <a:avLst/>
          </a:prstGeom>
          <a:noFill/>
          <a:ln>
            <a:noFill/>
          </a:ln>
        </p:spPr>
      </p:pic>
      <p:pic>
        <p:nvPicPr>
          <p:cNvPr id="352" name="Google Shape;352;p24"/>
          <p:cNvPicPr preferRelativeResize="0"/>
          <p:nvPr/>
        </p:nvPicPr>
        <p:blipFill rotWithShape="1">
          <a:blip r:embed="rId3"/>
          <a:srcRect/>
          <a:stretch>
            <a:fillRect/>
          </a:stretch>
        </p:blipFill>
        <p:spPr>
          <a:xfrm>
            <a:off x="864138" y="9308727"/>
            <a:ext cx="755975" cy="755975"/>
          </a:xfrm>
          <a:prstGeom prst="rect">
            <a:avLst/>
          </a:prstGeom>
          <a:noFill/>
          <a:ln>
            <a:noFill/>
          </a:ln>
        </p:spPr>
      </p:pic>
      <p:pic>
        <p:nvPicPr>
          <p:cNvPr id="353" name="Google Shape;353;p24"/>
          <p:cNvPicPr preferRelativeResize="0"/>
          <p:nvPr/>
        </p:nvPicPr>
        <p:blipFill rotWithShape="1">
          <a:blip r:embed="rId4"/>
          <a:srcRect/>
          <a:stretch>
            <a:fillRect/>
          </a:stretch>
        </p:blipFill>
        <p:spPr>
          <a:xfrm rot="10800000">
            <a:off x="2498862" y="9508565"/>
            <a:ext cx="1556869" cy="778435"/>
          </a:xfrm>
          <a:prstGeom prst="rect">
            <a:avLst/>
          </a:prstGeom>
          <a:noFill/>
          <a:ln>
            <a:noFill/>
          </a:ln>
        </p:spPr>
      </p:pic>
      <p:grpSp>
        <p:nvGrpSpPr>
          <p:cNvPr id="354" name="Google Shape;354;p24"/>
          <p:cNvGrpSpPr/>
          <p:nvPr/>
        </p:nvGrpSpPr>
        <p:grpSpPr>
          <a:xfrm>
            <a:off x="864148" y="1194050"/>
            <a:ext cx="14968247" cy="8057656"/>
            <a:chOff x="-8995684" y="-2790035"/>
            <a:chExt cx="17425200" cy="3590756"/>
          </a:xfrm>
        </p:grpSpPr>
        <p:sp>
          <p:nvSpPr>
            <p:cNvPr id="355" name="Google Shape;355;p24"/>
            <p:cNvSpPr txBox="1"/>
            <p:nvPr/>
          </p:nvSpPr>
          <p:spPr>
            <a:xfrm>
              <a:off x="-8995684" y="-2790035"/>
              <a:ext cx="17425200" cy="10584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5000">
                  <a:solidFill>
                    <a:srgbClr val="F8F4EB"/>
                  </a:solidFill>
                  <a:latin typeface="Spartan"/>
                  <a:ea typeface="Spartan"/>
                  <a:cs typeface="Spartan"/>
                  <a:sym typeface="Spartan"/>
                </a:rPr>
                <a:t>Phase 2: </a:t>
              </a:r>
              <a:r>
                <a:rPr lang="en-US" sz="5000" b="1">
                  <a:solidFill>
                    <a:srgbClr val="FFFF00"/>
                  </a:solidFill>
                  <a:latin typeface="Spartan"/>
                  <a:ea typeface="Spartan"/>
                  <a:cs typeface="Spartan"/>
                  <a:sym typeface="Spartan"/>
                </a:rPr>
                <a:t>COVID</a:t>
              </a:r>
              <a:r>
                <a:rPr lang="en-US" sz="5000" b="1">
                  <a:solidFill>
                    <a:srgbClr val="FFFF00"/>
                  </a:solidFill>
                  <a:latin typeface="Spartan"/>
                  <a:ea typeface="Spartan"/>
                  <a:cs typeface="Spartan"/>
                  <a:sym typeface="Spartan"/>
                </a:rPr>
                <a:t>-</a:t>
              </a:r>
              <a:r>
                <a:rPr lang="en-US" sz="5000" b="1">
                  <a:solidFill>
                    <a:srgbClr val="FFFF00"/>
                  </a:solidFill>
                  <a:latin typeface="Spartan"/>
                  <a:ea typeface="Spartan"/>
                  <a:cs typeface="Spartan"/>
                  <a:sym typeface="Spartan"/>
                </a:rPr>
                <a:t>H</a:t>
              </a:r>
              <a:r>
                <a:rPr lang="en-US" sz="5000" b="1">
                  <a:solidFill>
                    <a:srgbClr val="FFFF00"/>
                  </a:solidFill>
                  <a:latin typeface="Spartan"/>
                  <a:ea typeface="Spartan"/>
                  <a:cs typeface="Spartan"/>
                  <a:sym typeface="Spartan"/>
                </a:rPr>
                <a:t>EALTHCARE</a:t>
              </a:r>
              <a:r>
                <a:rPr lang="en-US" sz="5000" b="1">
                  <a:solidFill>
                    <a:srgbClr val="FFFF00"/>
                  </a:solidFill>
                  <a:latin typeface="Spartan"/>
                  <a:ea typeface="Spartan"/>
                  <a:cs typeface="Spartan"/>
                  <a:sym typeface="Spartan"/>
                </a:rPr>
                <a:t>+</a:t>
              </a:r>
              <a:endParaRPr sz="5000" b="1">
                <a:solidFill>
                  <a:srgbClr val="FFFF00"/>
                </a:solidFill>
                <a:latin typeface="Spartan"/>
                <a:ea typeface="Spartan"/>
                <a:cs typeface="Spartan"/>
                <a:sym typeface="Spartan"/>
              </a:endParaRPr>
            </a:p>
            <a:p>
              <a:pPr marL="0" marR="0" lvl="0" indent="0" algn="l" rtl="0">
                <a:lnSpc>
                  <a:spcPct val="130000"/>
                </a:lnSpc>
                <a:spcBef>
                  <a:spcPts val="0"/>
                </a:spcBef>
                <a:spcAft>
                  <a:spcPts val="0"/>
                </a:spcAft>
                <a:buNone/>
              </a:pPr>
              <a:r>
                <a:rPr lang="en-US" sz="5000">
                  <a:solidFill>
                    <a:srgbClr val="F8F4EB"/>
                  </a:solidFill>
                  <a:latin typeface="Spartan"/>
                  <a:ea typeface="Spartan"/>
                  <a:cs typeface="Spartan"/>
                  <a:sym typeface="Spartan"/>
                </a:rPr>
                <a:t>(Towards Social Welfare)</a:t>
              </a:r>
              <a:endParaRPr sz="5000">
                <a:solidFill>
                  <a:srgbClr val="F8F4EB"/>
                </a:solidFill>
                <a:latin typeface="Spartan"/>
                <a:ea typeface="Spartan"/>
                <a:cs typeface="Spartan"/>
                <a:sym typeface="Spartan"/>
              </a:endParaRPr>
            </a:p>
          </p:txBody>
        </p:sp>
        <p:sp>
          <p:nvSpPr>
            <p:cNvPr id="356" name="Google Shape;356;p24"/>
            <p:cNvSpPr txBox="1"/>
            <p:nvPr/>
          </p:nvSpPr>
          <p:spPr>
            <a:xfrm>
              <a:off x="-8995682" y="-1960780"/>
              <a:ext cx="15089700" cy="2761500"/>
            </a:xfrm>
            <a:prstGeom prst="rect">
              <a:avLst/>
            </a:prstGeom>
            <a:noFill/>
            <a:ln>
              <a:noFill/>
            </a:ln>
          </p:spPr>
          <p:txBody>
            <a:bodyPr spcFirstLastPara="1" wrap="square" lIns="0" tIns="0" rIns="0" bIns="0" anchor="t" anchorCtr="0">
              <a:noAutofit/>
            </a:bodyPr>
            <a:lstStyle/>
            <a:p>
              <a:pPr marL="0" marR="0" lvl="0" indent="0" algn="l" rtl="0">
                <a:lnSpc>
                  <a:spcPct val="142000"/>
                </a:lnSpc>
                <a:spcBef>
                  <a:spcPts val="0"/>
                </a:spcBef>
                <a:spcAft>
                  <a:spcPts val="0"/>
                </a:spcAft>
                <a:buNone/>
              </a:pPr>
              <a:endParaRPr sz="3000">
                <a:solidFill>
                  <a:srgbClr val="F8F4EB"/>
                </a:solidFill>
                <a:latin typeface="Roboto" panose="02000000000000000000"/>
                <a:ea typeface="Roboto" panose="02000000000000000000"/>
                <a:cs typeface="Roboto" panose="02000000000000000000"/>
                <a:sym typeface="Roboto" panose="02000000000000000000"/>
              </a:endParaRPr>
            </a:p>
            <a:p>
              <a:pPr marL="457200" marR="0" lvl="0" indent="-419100" algn="l" rtl="0">
                <a:lnSpc>
                  <a:spcPct val="142000"/>
                </a:lnSpc>
                <a:spcBef>
                  <a:spcPts val="0"/>
                </a:spcBef>
                <a:spcAft>
                  <a:spcPts val="0"/>
                </a:spcAft>
                <a:buClr>
                  <a:srgbClr val="F8F4EB"/>
                </a:buClr>
                <a:buSzPts val="3000"/>
                <a:buFont typeface="Roboto" panose="02000000000000000000"/>
                <a:buChar char="●"/>
              </a:pPr>
              <a:r>
                <a:rPr lang="en-US" sz="3000">
                  <a:solidFill>
                    <a:srgbClr val="F8F4EB"/>
                  </a:solidFill>
                  <a:latin typeface="Roboto" panose="02000000000000000000"/>
                  <a:ea typeface="Roboto" panose="02000000000000000000"/>
                  <a:cs typeface="Roboto" panose="02000000000000000000"/>
                  <a:sym typeface="Roboto" panose="02000000000000000000"/>
                </a:rPr>
                <a:t>The</a:t>
              </a:r>
              <a:r>
                <a:rPr lang="en-US" sz="3000" b="1">
                  <a:solidFill>
                    <a:srgbClr val="F8F4EB"/>
                  </a:solidFill>
                  <a:latin typeface="Roboto" panose="02000000000000000000"/>
                  <a:ea typeface="Roboto" panose="02000000000000000000"/>
                  <a:cs typeface="Roboto" panose="02000000000000000000"/>
                  <a:sym typeface="Roboto" panose="02000000000000000000"/>
                </a:rPr>
                <a:t> </a:t>
              </a:r>
              <a:r>
                <a:rPr lang="en-US" sz="3000" b="1">
                  <a:solidFill>
                    <a:srgbClr val="FFE599"/>
                  </a:solidFill>
                  <a:latin typeface="Roboto" panose="02000000000000000000"/>
                  <a:ea typeface="Roboto" panose="02000000000000000000"/>
                  <a:cs typeface="Roboto" panose="02000000000000000000"/>
                  <a:sym typeface="Roboto" panose="02000000000000000000"/>
                </a:rPr>
                <a:t>Revenue earned</a:t>
              </a:r>
              <a:r>
                <a:rPr lang="en-US" sz="3000" b="1">
                  <a:solidFill>
                    <a:srgbClr val="F8F4EB"/>
                  </a:solidFill>
                  <a:latin typeface="Roboto" panose="02000000000000000000"/>
                  <a:ea typeface="Roboto" panose="02000000000000000000"/>
                  <a:cs typeface="Roboto" panose="02000000000000000000"/>
                  <a:sym typeface="Roboto" panose="02000000000000000000"/>
                </a:rPr>
                <a:t> </a:t>
              </a:r>
              <a:r>
                <a:rPr lang="en-US" sz="3000">
                  <a:solidFill>
                    <a:srgbClr val="F8F4EB"/>
                  </a:solidFill>
                  <a:latin typeface="Roboto" panose="02000000000000000000"/>
                  <a:ea typeface="Roboto" panose="02000000000000000000"/>
                  <a:cs typeface="Roboto" panose="02000000000000000000"/>
                  <a:sym typeface="Roboto" panose="02000000000000000000"/>
                </a:rPr>
                <a:t>to be used towards social welfare as </a:t>
              </a:r>
              <a:r>
                <a:rPr lang="en-US" sz="3000" b="1">
                  <a:solidFill>
                    <a:srgbClr val="FFFF00"/>
                  </a:solidFill>
                  <a:latin typeface="Roboto" panose="02000000000000000000"/>
                  <a:ea typeface="Roboto" panose="02000000000000000000"/>
                  <a:cs typeface="Roboto" panose="02000000000000000000"/>
                  <a:sym typeface="Roboto" panose="02000000000000000000"/>
                </a:rPr>
                <a:t>COVID</a:t>
              </a:r>
              <a:r>
                <a:rPr lang="en-US" sz="3000" b="1">
                  <a:solidFill>
                    <a:srgbClr val="FFFF00"/>
                  </a:solidFill>
                  <a:latin typeface="Roboto" panose="02000000000000000000"/>
                  <a:ea typeface="Roboto" panose="02000000000000000000"/>
                  <a:cs typeface="Roboto" panose="02000000000000000000"/>
                  <a:sym typeface="Roboto" panose="02000000000000000000"/>
                </a:rPr>
                <a:t> Healthcare</a:t>
              </a:r>
              <a:r>
                <a:rPr lang="en-US" sz="3000" b="1">
                  <a:solidFill>
                    <a:srgbClr val="FFFF00"/>
                  </a:solidFill>
                  <a:latin typeface="Roboto" panose="02000000000000000000"/>
                  <a:ea typeface="Roboto" panose="02000000000000000000"/>
                  <a:cs typeface="Roboto" panose="02000000000000000000"/>
                  <a:sym typeface="Roboto" panose="02000000000000000000"/>
                </a:rPr>
                <a:t>+</a:t>
              </a:r>
              <a:r>
                <a:rPr lang="en-US" sz="3000">
                  <a:solidFill>
                    <a:srgbClr val="F8F4EB"/>
                  </a:solidFill>
                  <a:latin typeface="Roboto" panose="02000000000000000000"/>
                  <a:ea typeface="Roboto" panose="02000000000000000000"/>
                  <a:cs typeface="Roboto" panose="02000000000000000000"/>
                  <a:sym typeface="Roboto" panose="02000000000000000000"/>
                </a:rPr>
                <a:t> in Phase 2 of business model as </a:t>
              </a:r>
              <a:r>
                <a:rPr lang="en-US" sz="3000" b="1">
                  <a:solidFill>
                    <a:srgbClr val="FFFF00"/>
                  </a:solidFill>
                  <a:latin typeface="Roboto" panose="02000000000000000000"/>
                  <a:ea typeface="Roboto" panose="02000000000000000000"/>
                  <a:cs typeface="Roboto" panose="02000000000000000000"/>
                  <a:sym typeface="Roboto" panose="02000000000000000000"/>
                </a:rPr>
                <a:t>Social Responsibility</a:t>
              </a:r>
              <a:r>
                <a:rPr lang="en-US" sz="3000">
                  <a:solidFill>
                    <a:srgbClr val="F8F4EB"/>
                  </a:solidFill>
                  <a:latin typeface="Roboto" panose="02000000000000000000"/>
                  <a:ea typeface="Roboto" panose="02000000000000000000"/>
                  <a:cs typeface="Roboto" panose="02000000000000000000"/>
                  <a:sym typeface="Roboto" panose="02000000000000000000"/>
                </a:rPr>
                <a:t>.</a:t>
              </a:r>
              <a:endParaRPr sz="3000">
                <a:solidFill>
                  <a:srgbClr val="F8F4EB"/>
                </a:solidFill>
                <a:latin typeface="Roboto" panose="02000000000000000000"/>
                <a:ea typeface="Roboto" panose="02000000000000000000"/>
                <a:cs typeface="Roboto" panose="02000000000000000000"/>
                <a:sym typeface="Roboto" panose="02000000000000000000"/>
              </a:endParaRPr>
            </a:p>
            <a:p>
              <a:pPr marL="457200" marR="0" lvl="0" indent="-419100" algn="l" rtl="0">
                <a:lnSpc>
                  <a:spcPct val="142000"/>
                </a:lnSpc>
                <a:spcBef>
                  <a:spcPts val="0"/>
                </a:spcBef>
                <a:spcAft>
                  <a:spcPts val="0"/>
                </a:spcAft>
                <a:buClr>
                  <a:srgbClr val="F8F4EB"/>
                </a:buClr>
                <a:buSzPts val="3000"/>
                <a:buFont typeface="Roboto" panose="02000000000000000000"/>
                <a:buChar char="●"/>
              </a:pPr>
              <a:r>
                <a:rPr lang="en-US" sz="3000">
                  <a:solidFill>
                    <a:srgbClr val="F8F4EB"/>
                  </a:solidFill>
                  <a:latin typeface="Roboto" panose="02000000000000000000"/>
                  <a:ea typeface="Roboto" panose="02000000000000000000"/>
                  <a:cs typeface="Roboto" panose="02000000000000000000"/>
                  <a:sym typeface="Roboto" panose="02000000000000000000"/>
                </a:rPr>
                <a:t>Here the implementation caters the target market </a:t>
              </a:r>
              <a:r>
                <a:rPr lang="en-US" sz="3000">
                  <a:solidFill>
                    <a:srgbClr val="FFE599"/>
                  </a:solidFill>
                  <a:latin typeface="Roboto" panose="02000000000000000000"/>
                  <a:ea typeface="Roboto" panose="02000000000000000000"/>
                  <a:cs typeface="Roboto" panose="02000000000000000000"/>
                  <a:sym typeface="Roboto" panose="02000000000000000000"/>
                </a:rPr>
                <a:t>Rural India.</a:t>
              </a:r>
              <a:endParaRPr sz="3000">
                <a:solidFill>
                  <a:srgbClr val="FFE599"/>
                </a:solidFill>
                <a:latin typeface="Roboto" panose="02000000000000000000"/>
                <a:ea typeface="Roboto" panose="02000000000000000000"/>
                <a:cs typeface="Roboto" panose="02000000000000000000"/>
                <a:sym typeface="Roboto" panose="02000000000000000000"/>
              </a:endParaRPr>
            </a:p>
            <a:p>
              <a:pPr marL="457200" marR="0" lvl="0" indent="-419100" algn="l" rtl="0">
                <a:lnSpc>
                  <a:spcPct val="142000"/>
                </a:lnSpc>
                <a:spcBef>
                  <a:spcPts val="0"/>
                </a:spcBef>
                <a:spcAft>
                  <a:spcPts val="0"/>
                </a:spcAft>
                <a:buClr>
                  <a:srgbClr val="F8F4EB"/>
                </a:buClr>
                <a:buSzPts val="3000"/>
                <a:buFont typeface="Roboto" panose="02000000000000000000"/>
                <a:buChar char="●"/>
              </a:pPr>
              <a:r>
                <a:rPr lang="en-US" sz="3000">
                  <a:solidFill>
                    <a:srgbClr val="FFE599"/>
                  </a:solidFill>
                  <a:latin typeface="Roboto" panose="02000000000000000000"/>
                  <a:ea typeface="Roboto" panose="02000000000000000000"/>
                  <a:cs typeface="Roboto" panose="02000000000000000000"/>
                  <a:sym typeface="Roboto" panose="02000000000000000000"/>
                </a:rPr>
                <a:t>In house treatment</a:t>
              </a:r>
              <a:r>
                <a:rPr lang="en-US" sz="3000">
                  <a:solidFill>
                    <a:srgbClr val="F8F4EB"/>
                  </a:solidFill>
                  <a:latin typeface="Roboto" panose="02000000000000000000"/>
                  <a:ea typeface="Roboto" panose="02000000000000000000"/>
                  <a:cs typeface="Roboto" panose="02000000000000000000"/>
                  <a:sym typeface="Roboto" panose="02000000000000000000"/>
                </a:rPr>
                <a:t> to be provided to COVID positive cases where healthcare facilities aren’t available.</a:t>
              </a:r>
              <a:endParaRPr sz="3000">
                <a:solidFill>
                  <a:srgbClr val="F8F4EB"/>
                </a:solidFill>
                <a:latin typeface="Roboto" panose="02000000000000000000"/>
                <a:ea typeface="Roboto" panose="02000000000000000000"/>
                <a:cs typeface="Roboto" panose="02000000000000000000"/>
                <a:sym typeface="Roboto" panose="02000000000000000000"/>
              </a:endParaRPr>
            </a:p>
            <a:p>
              <a:pPr marL="457200" marR="0" lvl="0" indent="-419100" algn="l" rtl="0">
                <a:lnSpc>
                  <a:spcPct val="142000"/>
                </a:lnSpc>
                <a:spcBef>
                  <a:spcPts val="0"/>
                </a:spcBef>
                <a:spcAft>
                  <a:spcPts val="0"/>
                </a:spcAft>
                <a:buClr>
                  <a:srgbClr val="F8F4EB"/>
                </a:buClr>
                <a:buSzPts val="3000"/>
                <a:buFont typeface="Roboto" panose="02000000000000000000"/>
                <a:buChar char="●"/>
              </a:pPr>
              <a:r>
                <a:rPr lang="en-US" sz="3000">
                  <a:solidFill>
                    <a:srgbClr val="FFFF00"/>
                  </a:solidFill>
                  <a:latin typeface="Roboto" panose="02000000000000000000"/>
                  <a:ea typeface="Roboto" panose="02000000000000000000"/>
                  <a:cs typeface="Roboto" panose="02000000000000000000"/>
                  <a:sym typeface="Roboto" panose="02000000000000000000"/>
                </a:rPr>
                <a:t>ASHA (Accredited Social Health Activist)</a:t>
              </a:r>
              <a:r>
                <a:rPr lang="en-US" sz="3000">
                  <a:solidFill>
                    <a:srgbClr val="F8F4EB"/>
                  </a:solidFill>
                  <a:latin typeface="Roboto" panose="02000000000000000000"/>
                  <a:ea typeface="Roboto" panose="02000000000000000000"/>
                  <a:cs typeface="Roboto" panose="02000000000000000000"/>
                  <a:sym typeface="Roboto" panose="02000000000000000000"/>
                </a:rPr>
                <a:t> workers to be trained, to provide </a:t>
              </a:r>
              <a:r>
                <a:rPr lang="en-US" sz="3000">
                  <a:solidFill>
                    <a:srgbClr val="FFE599"/>
                  </a:solidFill>
                  <a:latin typeface="Roboto" panose="02000000000000000000"/>
                  <a:ea typeface="Roboto" panose="02000000000000000000"/>
                  <a:cs typeface="Roboto" panose="02000000000000000000"/>
                  <a:sym typeface="Roboto" panose="02000000000000000000"/>
                </a:rPr>
                <a:t>AT-Home Patient Triaging</a:t>
              </a:r>
              <a:r>
                <a:rPr lang="en-US" sz="3000">
                  <a:solidFill>
                    <a:srgbClr val="F8F4EB"/>
                  </a:solidFill>
                  <a:latin typeface="Roboto" panose="02000000000000000000"/>
                  <a:ea typeface="Roboto" panose="02000000000000000000"/>
                  <a:cs typeface="Roboto" panose="02000000000000000000"/>
                  <a:sym typeface="Roboto" panose="02000000000000000000"/>
                </a:rPr>
                <a:t>, to the COVID Positive cases in Rural India.</a:t>
              </a:r>
              <a:endParaRPr sz="3000">
                <a:solidFill>
                  <a:srgbClr val="F8F4EB"/>
                </a:solidFill>
                <a:latin typeface="Roboto" panose="02000000000000000000"/>
                <a:ea typeface="Roboto" panose="02000000000000000000"/>
                <a:cs typeface="Roboto" panose="02000000000000000000"/>
                <a:sym typeface="Roboto" panose="02000000000000000000"/>
              </a:endParaRPr>
            </a:p>
            <a:p>
              <a:pPr marL="457200" marR="0" lvl="0" indent="-419100" algn="l" rtl="0">
                <a:lnSpc>
                  <a:spcPct val="142000"/>
                </a:lnSpc>
                <a:spcBef>
                  <a:spcPts val="0"/>
                </a:spcBef>
                <a:spcAft>
                  <a:spcPts val="0"/>
                </a:spcAft>
                <a:buClr>
                  <a:srgbClr val="F8F4EB"/>
                </a:buClr>
                <a:buSzPts val="3000"/>
                <a:buFont typeface="Roboto" panose="02000000000000000000"/>
                <a:buChar char="●"/>
              </a:pPr>
              <a:r>
                <a:rPr lang="en-US" sz="3000">
                  <a:solidFill>
                    <a:srgbClr val="F8F4EB"/>
                  </a:solidFill>
                  <a:latin typeface="Roboto" panose="02000000000000000000"/>
                  <a:ea typeface="Roboto" panose="02000000000000000000"/>
                  <a:cs typeface="Roboto" panose="02000000000000000000"/>
                  <a:sym typeface="Roboto" panose="02000000000000000000"/>
                </a:rPr>
                <a:t>COVID-19 spread to be periodically monitored.</a:t>
              </a:r>
              <a:endParaRPr sz="3000">
                <a:solidFill>
                  <a:srgbClr val="F8F4EB"/>
                </a:solidFill>
                <a:latin typeface="Roboto" panose="02000000000000000000"/>
                <a:ea typeface="Roboto" panose="02000000000000000000"/>
                <a:cs typeface="Roboto" panose="02000000000000000000"/>
                <a:sym typeface="Roboto" panose="02000000000000000000"/>
              </a:endParaRPr>
            </a:p>
            <a:p>
              <a:pPr marL="0" marR="0" lvl="0" indent="0" algn="l" rtl="0">
                <a:lnSpc>
                  <a:spcPct val="142000"/>
                </a:lnSpc>
                <a:spcBef>
                  <a:spcPts val="0"/>
                </a:spcBef>
                <a:spcAft>
                  <a:spcPts val="0"/>
                </a:spcAft>
                <a:buNone/>
              </a:pPr>
              <a:endParaRPr sz="3000">
                <a:solidFill>
                  <a:srgbClr val="F8F4EB"/>
                </a:solidFill>
                <a:latin typeface="Roboto" panose="02000000000000000000"/>
                <a:ea typeface="Roboto" panose="02000000000000000000"/>
                <a:cs typeface="Roboto" panose="02000000000000000000"/>
                <a:sym typeface="Roboto" panose="02000000000000000000"/>
              </a:endParaRPr>
            </a:p>
            <a:p>
              <a:pPr marL="0" marR="0" lvl="0" indent="0" algn="l" rtl="0">
                <a:lnSpc>
                  <a:spcPct val="142000"/>
                </a:lnSpc>
                <a:spcBef>
                  <a:spcPts val="0"/>
                </a:spcBef>
                <a:spcAft>
                  <a:spcPts val="0"/>
                </a:spcAft>
                <a:buNone/>
              </a:pPr>
              <a:endParaRPr sz="3000">
                <a:solidFill>
                  <a:srgbClr val="F8F4EB"/>
                </a:solidFill>
                <a:latin typeface="Roboto" panose="02000000000000000000"/>
                <a:ea typeface="Roboto" panose="02000000000000000000"/>
                <a:cs typeface="Roboto" panose="02000000000000000000"/>
                <a:sym typeface="Roboto" panose="02000000000000000000"/>
              </a:endParaRPr>
            </a:p>
          </p:txBody>
        </p:sp>
      </p:grpSp>
      <p:pic>
        <p:nvPicPr>
          <p:cNvPr id="357" name="Google Shape;357;p24"/>
          <p:cNvPicPr preferRelativeResize="0"/>
          <p:nvPr/>
        </p:nvPicPr>
        <p:blipFill>
          <a:blip r:embed="rId5"/>
          <a:stretch>
            <a:fillRect/>
          </a:stretch>
        </p:blipFill>
        <p:spPr>
          <a:xfrm>
            <a:off x="13935998" y="1030426"/>
            <a:ext cx="3821475" cy="7722575"/>
          </a:xfrm>
          <a:prstGeom prst="rect">
            <a:avLst/>
          </a:prstGeom>
          <a:noFill/>
          <a:ln>
            <a:noFill/>
          </a:ln>
        </p:spPr>
      </p:pic>
      <p:pic>
        <p:nvPicPr>
          <p:cNvPr id="358" name="Google Shape;358;p24"/>
          <p:cNvPicPr preferRelativeResize="0"/>
          <p:nvPr/>
        </p:nvPicPr>
        <p:blipFill>
          <a:blip r:embed="rId6"/>
          <a:stretch>
            <a:fillRect/>
          </a:stretch>
        </p:blipFill>
        <p:spPr>
          <a:xfrm>
            <a:off x="15483918" y="5778525"/>
            <a:ext cx="725626" cy="7256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362" name="Shape 362"/>
        <p:cNvGrpSpPr/>
        <p:nvPr/>
      </p:nvGrpSpPr>
      <p:grpSpPr>
        <a:xfrm>
          <a:off x="0" y="0"/>
          <a:ext cx="0" cy="0"/>
          <a:chOff x="0" y="0"/>
          <a:chExt cx="0" cy="0"/>
        </a:xfrm>
      </p:grpSpPr>
      <p:sp>
        <p:nvSpPr>
          <p:cNvPr id="363" name="Google Shape;363;p25"/>
          <p:cNvSpPr txBox="1"/>
          <p:nvPr/>
        </p:nvSpPr>
        <p:spPr>
          <a:xfrm>
            <a:off x="476725" y="971550"/>
            <a:ext cx="14876700" cy="8166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5000" b="1">
                <a:solidFill>
                  <a:srgbClr val="454699"/>
                </a:solidFill>
                <a:latin typeface="Spartan"/>
                <a:ea typeface="Spartan"/>
                <a:cs typeface="Spartan"/>
                <a:sym typeface="Spartan"/>
              </a:rPr>
              <a:t>Phase 2: The Implementation</a:t>
            </a:r>
            <a:endParaRPr lang="en-US" sz="5000" b="1">
              <a:solidFill>
                <a:srgbClr val="454699"/>
              </a:solidFill>
              <a:latin typeface="Spartan"/>
              <a:ea typeface="Spartan"/>
              <a:cs typeface="Spartan"/>
              <a:sym typeface="Spartan"/>
            </a:endParaRPr>
          </a:p>
        </p:txBody>
      </p:sp>
      <p:pic>
        <p:nvPicPr>
          <p:cNvPr id="364" name="Google Shape;364;p25"/>
          <p:cNvPicPr preferRelativeResize="0"/>
          <p:nvPr/>
        </p:nvPicPr>
        <p:blipFill rotWithShape="1">
          <a:blip r:embed="rId1"/>
          <a:srcRect/>
          <a:stretch>
            <a:fillRect/>
          </a:stretch>
        </p:blipFill>
        <p:spPr>
          <a:xfrm rot="-5400000">
            <a:off x="-1113501" y="4103747"/>
            <a:ext cx="4454005" cy="2227003"/>
          </a:xfrm>
          <a:prstGeom prst="rect">
            <a:avLst/>
          </a:prstGeom>
          <a:noFill/>
          <a:ln>
            <a:noFill/>
          </a:ln>
        </p:spPr>
      </p:pic>
      <p:sp>
        <p:nvSpPr>
          <p:cNvPr id="365" name="Google Shape;365;p25"/>
          <p:cNvSpPr/>
          <p:nvPr/>
        </p:nvSpPr>
        <p:spPr>
          <a:xfrm>
            <a:off x="2455600" y="2535675"/>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66" name="Google Shape;366;p25"/>
          <p:cNvPicPr preferRelativeResize="0"/>
          <p:nvPr/>
        </p:nvPicPr>
        <p:blipFill rotWithShape="1">
          <a:blip r:embed="rId2"/>
          <a:srcRect/>
          <a:stretch>
            <a:fillRect/>
          </a:stretch>
        </p:blipFill>
        <p:spPr>
          <a:xfrm rot="-5400000">
            <a:off x="16310558" y="0"/>
            <a:ext cx="1977442" cy="1977442"/>
          </a:xfrm>
          <a:prstGeom prst="rect">
            <a:avLst/>
          </a:prstGeom>
          <a:noFill/>
          <a:ln>
            <a:noFill/>
          </a:ln>
        </p:spPr>
      </p:pic>
      <p:sp>
        <p:nvSpPr>
          <p:cNvPr id="367" name="Google Shape;367;p25"/>
          <p:cNvSpPr/>
          <p:nvPr/>
        </p:nvSpPr>
        <p:spPr>
          <a:xfrm>
            <a:off x="6209086" y="2535675"/>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68" name="Google Shape;368;p25"/>
          <p:cNvPicPr preferRelativeResize="0"/>
          <p:nvPr/>
        </p:nvPicPr>
        <p:blipFill rotWithShape="1">
          <a:blip r:embed="rId3"/>
          <a:srcRect/>
          <a:stretch>
            <a:fillRect/>
          </a:stretch>
        </p:blipFill>
        <p:spPr>
          <a:xfrm rot="-5400000">
            <a:off x="15593131" y="7592131"/>
            <a:ext cx="2694869" cy="2694869"/>
          </a:xfrm>
          <a:prstGeom prst="rect">
            <a:avLst/>
          </a:prstGeom>
          <a:noFill/>
          <a:ln>
            <a:noFill/>
          </a:ln>
        </p:spPr>
      </p:pic>
      <p:sp>
        <p:nvSpPr>
          <p:cNvPr id="369" name="Google Shape;369;p25"/>
          <p:cNvSpPr/>
          <p:nvPr/>
        </p:nvSpPr>
        <p:spPr>
          <a:xfrm>
            <a:off x="9962573" y="2535675"/>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5"/>
          <p:cNvSpPr txBox="1"/>
          <p:nvPr/>
        </p:nvSpPr>
        <p:spPr>
          <a:xfrm>
            <a:off x="2832475" y="2840749"/>
            <a:ext cx="2697300" cy="28755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Clr>
                <a:schemeClr val="dk1"/>
              </a:buClr>
              <a:buSzPts val="1100"/>
              <a:buFont typeface="Arial" panose="020B0604020202020204"/>
              <a:buNone/>
            </a:pPr>
            <a:r>
              <a:rPr lang="en-US" sz="2000" b="1">
                <a:solidFill>
                  <a:srgbClr val="34499A"/>
                </a:solidFill>
                <a:latin typeface="Spartan"/>
                <a:ea typeface="Spartan"/>
                <a:cs typeface="Spartan"/>
                <a:sym typeface="Spartan"/>
              </a:rPr>
              <a:t>STAGE 1:</a:t>
            </a:r>
            <a:endParaRPr sz="2000" b="1">
              <a:solidFill>
                <a:srgbClr val="34499A"/>
              </a:solidFill>
              <a:latin typeface="Spartan"/>
              <a:ea typeface="Spartan"/>
              <a:cs typeface="Spartan"/>
              <a:sym typeface="Spartan"/>
            </a:endParaRPr>
          </a:p>
          <a:p>
            <a:pPr marL="0" lvl="0" indent="0" algn="ctr" rtl="0">
              <a:lnSpc>
                <a:spcPct val="115000"/>
              </a:lnSpc>
              <a:spcBef>
                <a:spcPts val="0"/>
              </a:spcBef>
              <a:spcAft>
                <a:spcPts val="0"/>
              </a:spcAft>
              <a:buClr>
                <a:schemeClr val="dk1"/>
              </a:buClr>
              <a:buSzPts val="1100"/>
              <a:buFont typeface="Arial" panose="020B0604020202020204"/>
              <a:buNone/>
            </a:pPr>
            <a:endParaRPr sz="2000" b="1">
              <a:solidFill>
                <a:srgbClr val="34499A"/>
              </a:solidFill>
              <a:latin typeface="Spartan"/>
              <a:ea typeface="Spartan"/>
              <a:cs typeface="Spartan"/>
              <a:sym typeface="Spartan"/>
            </a:endParaRPr>
          </a:p>
          <a:p>
            <a:pPr marL="0" lvl="0" indent="0" algn="ctr" rtl="0">
              <a:lnSpc>
                <a:spcPct val="115000"/>
              </a:lnSpc>
              <a:spcBef>
                <a:spcPts val="0"/>
              </a:spcBef>
              <a:spcAft>
                <a:spcPts val="0"/>
              </a:spcAft>
              <a:buClr>
                <a:schemeClr val="dk1"/>
              </a:buClr>
              <a:buSzPts val="1100"/>
              <a:buFont typeface="Arial" panose="020B0604020202020204"/>
              <a:buNone/>
            </a:pPr>
            <a:r>
              <a:rPr lang="en-US" sz="2000" b="1">
                <a:solidFill>
                  <a:srgbClr val="34499A"/>
                </a:solidFill>
                <a:latin typeface="Spartan"/>
                <a:ea typeface="Spartan"/>
                <a:cs typeface="Spartan"/>
                <a:sym typeface="Spartan"/>
              </a:rPr>
              <a:t>Building components of the system (apps, bots, educational material)</a:t>
            </a:r>
            <a:endParaRPr sz="2000" b="1">
              <a:solidFill>
                <a:srgbClr val="34499A"/>
              </a:solidFill>
              <a:latin typeface="Spartan"/>
              <a:ea typeface="Spartan"/>
              <a:cs typeface="Spartan"/>
              <a:sym typeface="Spartan"/>
            </a:endParaRPr>
          </a:p>
          <a:p>
            <a:pPr marL="0" marR="0" lvl="0" indent="0" algn="ctr" rtl="0">
              <a:lnSpc>
                <a:spcPct val="130000"/>
              </a:lnSpc>
              <a:spcBef>
                <a:spcPts val="0"/>
              </a:spcBef>
              <a:spcAft>
                <a:spcPts val="0"/>
              </a:spcAft>
              <a:buNone/>
            </a:pPr>
            <a:endParaRPr sz="2000" b="1">
              <a:solidFill>
                <a:srgbClr val="34499A"/>
              </a:solidFill>
              <a:latin typeface="Spartan"/>
              <a:ea typeface="Spartan"/>
              <a:cs typeface="Spartan"/>
              <a:sym typeface="Spartan"/>
            </a:endParaRPr>
          </a:p>
        </p:txBody>
      </p:sp>
      <p:sp>
        <p:nvSpPr>
          <p:cNvPr id="371" name="Google Shape;371;p25"/>
          <p:cNvSpPr txBox="1"/>
          <p:nvPr/>
        </p:nvSpPr>
        <p:spPr>
          <a:xfrm>
            <a:off x="6566425" y="2665850"/>
            <a:ext cx="2697300" cy="3195900"/>
          </a:xfrm>
          <a:prstGeom prst="rect">
            <a:avLst/>
          </a:prstGeom>
          <a:noFill/>
          <a:ln>
            <a:noFill/>
          </a:ln>
        </p:spPr>
        <p:txBody>
          <a:bodyPr spcFirstLastPara="1" wrap="square" lIns="0" tIns="0" rIns="0" bIns="0" anchor="t" anchorCtr="0">
            <a:noAutofit/>
          </a:bodyPr>
          <a:lstStyle/>
          <a:p>
            <a:pPr marL="0" lvl="0" indent="0" algn="l" rtl="0">
              <a:lnSpc>
                <a:spcPct val="130000"/>
              </a:lnSpc>
              <a:spcBef>
                <a:spcPts val="0"/>
              </a:spcBef>
              <a:spcAft>
                <a:spcPts val="0"/>
              </a:spcAft>
              <a:buClr>
                <a:schemeClr val="dk1"/>
              </a:buClr>
              <a:buFont typeface="Arial" panose="020B0604020202020204"/>
              <a:buNone/>
            </a:pPr>
            <a:r>
              <a:rPr lang="en-US" sz="1900" b="1">
                <a:solidFill>
                  <a:srgbClr val="34499A"/>
                </a:solidFill>
                <a:latin typeface="Spartan"/>
                <a:ea typeface="Spartan"/>
                <a:cs typeface="Spartan"/>
                <a:sym typeface="Spartan"/>
              </a:rPr>
              <a:t>          STAGE 2:</a:t>
            </a:r>
            <a:endParaRPr sz="1900" b="1">
              <a:solidFill>
                <a:srgbClr val="34499A"/>
              </a:solidFill>
              <a:latin typeface="Spartan"/>
              <a:ea typeface="Spartan"/>
              <a:cs typeface="Spartan"/>
              <a:sym typeface="Spartan"/>
            </a:endParaRPr>
          </a:p>
          <a:p>
            <a:pPr marL="0" lvl="0" indent="0" algn="ctr" rtl="0">
              <a:lnSpc>
                <a:spcPct val="130000"/>
              </a:lnSpc>
              <a:spcBef>
                <a:spcPts val="0"/>
              </a:spcBef>
              <a:spcAft>
                <a:spcPts val="0"/>
              </a:spcAft>
              <a:buClr>
                <a:schemeClr val="dk1"/>
              </a:buClr>
              <a:buFont typeface="Arial" panose="020B0604020202020204"/>
              <a:buNone/>
            </a:pPr>
            <a:endParaRPr sz="1900" b="1">
              <a:solidFill>
                <a:srgbClr val="34499A"/>
              </a:solidFill>
              <a:latin typeface="Spartan"/>
              <a:ea typeface="Spartan"/>
              <a:cs typeface="Spartan"/>
              <a:sym typeface="Spartan"/>
            </a:endParaRPr>
          </a:p>
          <a:p>
            <a:pPr marL="0" lvl="0" indent="0" algn="ctr" rtl="0">
              <a:lnSpc>
                <a:spcPct val="130000"/>
              </a:lnSpc>
              <a:spcBef>
                <a:spcPts val="0"/>
              </a:spcBef>
              <a:spcAft>
                <a:spcPts val="0"/>
              </a:spcAft>
              <a:buClr>
                <a:schemeClr val="dk1"/>
              </a:buClr>
              <a:buFont typeface="Arial" panose="020B0604020202020204"/>
              <a:buNone/>
            </a:pPr>
            <a:r>
              <a:rPr lang="en-US" sz="1900" b="1">
                <a:solidFill>
                  <a:srgbClr val="34499A"/>
                </a:solidFill>
                <a:latin typeface="Spartan"/>
                <a:ea typeface="Spartan"/>
                <a:cs typeface="Spartan"/>
                <a:sym typeface="Spartan"/>
              </a:rPr>
              <a:t>Contact Stakeholders (government,phone service providers)</a:t>
            </a:r>
            <a:endParaRPr sz="1900" b="1">
              <a:solidFill>
                <a:srgbClr val="34499A"/>
              </a:solidFill>
              <a:latin typeface="Spartan"/>
              <a:ea typeface="Spartan"/>
              <a:cs typeface="Spartan"/>
              <a:sym typeface="Spartan"/>
            </a:endParaRPr>
          </a:p>
          <a:p>
            <a:pPr marL="0" lvl="0" indent="0" algn="ctr" rtl="0">
              <a:lnSpc>
                <a:spcPct val="130000"/>
              </a:lnSpc>
              <a:spcBef>
                <a:spcPts val="0"/>
              </a:spcBef>
              <a:spcAft>
                <a:spcPts val="0"/>
              </a:spcAft>
              <a:buClr>
                <a:schemeClr val="dk1"/>
              </a:buClr>
              <a:buFont typeface="Arial" panose="020B0604020202020204"/>
              <a:buNone/>
            </a:pPr>
            <a:r>
              <a:rPr lang="en-US" sz="1900" b="1">
                <a:solidFill>
                  <a:srgbClr val="34499A"/>
                </a:solidFill>
                <a:latin typeface="Spartan"/>
                <a:ea typeface="Spartan"/>
                <a:cs typeface="Spartan"/>
                <a:sym typeface="Spartan"/>
              </a:rPr>
              <a:t>Linking with Aadhar Database.</a:t>
            </a:r>
            <a:endParaRPr sz="1900" b="1">
              <a:solidFill>
                <a:srgbClr val="34499A"/>
              </a:solidFill>
              <a:latin typeface="Spartan"/>
              <a:ea typeface="Spartan"/>
              <a:cs typeface="Spartan"/>
              <a:sym typeface="Spartan"/>
            </a:endParaRPr>
          </a:p>
        </p:txBody>
      </p:sp>
      <p:sp>
        <p:nvSpPr>
          <p:cNvPr id="372" name="Google Shape;372;p25"/>
          <p:cNvSpPr txBox="1"/>
          <p:nvPr/>
        </p:nvSpPr>
        <p:spPr>
          <a:xfrm>
            <a:off x="10442859" y="2909447"/>
            <a:ext cx="2508000" cy="2556300"/>
          </a:xfrm>
          <a:prstGeom prst="rect">
            <a:avLst/>
          </a:prstGeom>
          <a:noFill/>
          <a:ln>
            <a:noFill/>
          </a:ln>
        </p:spPr>
        <p:txBody>
          <a:bodyPr spcFirstLastPara="1" wrap="square" lIns="0" tIns="0" rIns="0" bIns="0" anchor="t" anchorCtr="0">
            <a:noAutofit/>
          </a:bodyPr>
          <a:lstStyle/>
          <a:p>
            <a:pPr marL="0" lvl="0" indent="0" algn="ctr" rtl="0">
              <a:lnSpc>
                <a:spcPct val="130000"/>
              </a:lnSpc>
              <a:spcBef>
                <a:spcPts val="0"/>
              </a:spcBef>
              <a:spcAft>
                <a:spcPts val="0"/>
              </a:spcAft>
              <a:buClr>
                <a:schemeClr val="dk1"/>
              </a:buClr>
              <a:buFont typeface="Arial" panose="020B0604020202020204"/>
              <a:buNone/>
            </a:pPr>
            <a:r>
              <a:rPr lang="en-US" sz="2000" b="1">
                <a:solidFill>
                  <a:srgbClr val="34499A"/>
                </a:solidFill>
                <a:latin typeface="Spartan"/>
                <a:ea typeface="Spartan"/>
                <a:cs typeface="Spartan"/>
                <a:sym typeface="Spartan"/>
              </a:rPr>
              <a:t>STAGE 3:</a:t>
            </a:r>
            <a:endParaRPr sz="2000" b="1">
              <a:solidFill>
                <a:srgbClr val="34499A"/>
              </a:solidFill>
              <a:latin typeface="Spartan"/>
              <a:ea typeface="Spartan"/>
              <a:cs typeface="Spartan"/>
              <a:sym typeface="Spartan"/>
            </a:endParaRPr>
          </a:p>
          <a:p>
            <a:pPr marL="0" lvl="0" indent="0" algn="ctr" rtl="0">
              <a:lnSpc>
                <a:spcPct val="130000"/>
              </a:lnSpc>
              <a:spcBef>
                <a:spcPts val="0"/>
              </a:spcBef>
              <a:spcAft>
                <a:spcPts val="0"/>
              </a:spcAft>
              <a:buClr>
                <a:schemeClr val="dk1"/>
              </a:buClr>
              <a:buFont typeface="Arial" panose="020B0604020202020204"/>
              <a:buNone/>
            </a:pPr>
            <a:endParaRPr sz="2000" b="1">
              <a:solidFill>
                <a:srgbClr val="34499A"/>
              </a:solidFill>
              <a:latin typeface="Spartan"/>
              <a:ea typeface="Spartan"/>
              <a:cs typeface="Spartan"/>
              <a:sym typeface="Spartan"/>
            </a:endParaRPr>
          </a:p>
          <a:p>
            <a:pPr marL="0" lvl="0" indent="0" algn="ctr" rtl="0">
              <a:lnSpc>
                <a:spcPct val="130000"/>
              </a:lnSpc>
              <a:spcBef>
                <a:spcPts val="0"/>
              </a:spcBef>
              <a:spcAft>
                <a:spcPts val="0"/>
              </a:spcAft>
              <a:buClr>
                <a:schemeClr val="dk1"/>
              </a:buClr>
              <a:buFont typeface="Arial" panose="020B0604020202020204"/>
              <a:buNone/>
            </a:pPr>
            <a:r>
              <a:rPr lang="en-US" sz="2000" b="1">
                <a:solidFill>
                  <a:srgbClr val="34499A"/>
                </a:solidFill>
                <a:latin typeface="Spartan"/>
                <a:ea typeface="Spartan"/>
                <a:cs typeface="Spartan"/>
                <a:sym typeface="Spartan"/>
              </a:rPr>
              <a:t>Dissemination of plan to public (via TV,radio.etc) and training of ASHA Workers.</a:t>
            </a:r>
            <a:endParaRPr sz="2000" b="1">
              <a:solidFill>
                <a:srgbClr val="34499A"/>
              </a:solidFill>
              <a:latin typeface="Spartan"/>
              <a:ea typeface="Spartan"/>
              <a:cs typeface="Spartan"/>
              <a:sym typeface="Spartan"/>
            </a:endParaRPr>
          </a:p>
          <a:p>
            <a:pPr marL="0" marR="0" lvl="0" indent="0" algn="l" rtl="0">
              <a:lnSpc>
                <a:spcPct val="130000"/>
              </a:lnSpc>
              <a:spcBef>
                <a:spcPts val="0"/>
              </a:spcBef>
              <a:spcAft>
                <a:spcPts val="0"/>
              </a:spcAft>
              <a:buNone/>
            </a:pPr>
            <a:endParaRPr sz="2000" b="1">
              <a:solidFill>
                <a:srgbClr val="34499A"/>
              </a:solidFill>
              <a:latin typeface="Spartan"/>
              <a:ea typeface="Spartan"/>
              <a:cs typeface="Spartan"/>
              <a:sym typeface="Spartan"/>
            </a:endParaRPr>
          </a:p>
        </p:txBody>
      </p:sp>
      <p:grpSp>
        <p:nvGrpSpPr>
          <p:cNvPr id="373" name="Google Shape;373;p25"/>
          <p:cNvGrpSpPr/>
          <p:nvPr/>
        </p:nvGrpSpPr>
        <p:grpSpPr>
          <a:xfrm rot="-5400000">
            <a:off x="9367833" y="2466894"/>
            <a:ext cx="860710" cy="998875"/>
            <a:chOff x="0" y="0"/>
            <a:chExt cx="1715587" cy="1984257"/>
          </a:xfrm>
        </p:grpSpPr>
        <p:pic>
          <p:nvPicPr>
            <p:cNvPr id="374" name="Google Shape;374;p25"/>
            <p:cNvPicPr preferRelativeResize="0"/>
            <p:nvPr/>
          </p:nvPicPr>
          <p:blipFill rotWithShape="1">
            <a:blip r:embed="rId4"/>
            <a:srcRect/>
            <a:stretch>
              <a:fillRect/>
            </a:stretch>
          </p:blipFill>
          <p:spPr>
            <a:xfrm rot="-5400000">
              <a:off x="0" y="0"/>
              <a:ext cx="1339276" cy="1339276"/>
            </a:xfrm>
            <a:prstGeom prst="rect">
              <a:avLst/>
            </a:prstGeom>
            <a:noFill/>
            <a:ln>
              <a:noFill/>
            </a:ln>
          </p:spPr>
        </p:pic>
        <p:pic>
          <p:nvPicPr>
            <p:cNvPr id="375" name="Google Shape;375;p25"/>
            <p:cNvPicPr preferRelativeResize="0"/>
            <p:nvPr/>
          </p:nvPicPr>
          <p:blipFill rotWithShape="1">
            <a:blip r:embed="rId5"/>
            <a:srcRect/>
            <a:stretch>
              <a:fillRect/>
            </a:stretch>
          </p:blipFill>
          <p:spPr>
            <a:xfrm rot="-2700000">
              <a:off x="549177" y="820266"/>
              <a:ext cx="967703" cy="962864"/>
            </a:xfrm>
            <a:prstGeom prst="rect">
              <a:avLst/>
            </a:prstGeom>
            <a:noFill/>
            <a:ln>
              <a:noFill/>
            </a:ln>
          </p:spPr>
        </p:pic>
      </p:grpSp>
      <p:grpSp>
        <p:nvGrpSpPr>
          <p:cNvPr id="376" name="Google Shape;376;p25"/>
          <p:cNvGrpSpPr/>
          <p:nvPr/>
        </p:nvGrpSpPr>
        <p:grpSpPr>
          <a:xfrm>
            <a:off x="5551575" y="4872890"/>
            <a:ext cx="979251" cy="855416"/>
            <a:chOff x="0" y="0"/>
            <a:chExt cx="1945274" cy="1705036"/>
          </a:xfrm>
        </p:grpSpPr>
        <p:pic>
          <p:nvPicPr>
            <p:cNvPr id="377" name="Google Shape;377;p25"/>
            <p:cNvPicPr preferRelativeResize="0"/>
            <p:nvPr/>
          </p:nvPicPr>
          <p:blipFill rotWithShape="1">
            <a:blip r:embed="rId6"/>
            <a:srcRect/>
            <a:stretch>
              <a:fillRect/>
            </a:stretch>
          </p:blipFill>
          <p:spPr>
            <a:xfrm>
              <a:off x="0" y="0"/>
              <a:ext cx="1339276" cy="1339276"/>
            </a:xfrm>
            <a:prstGeom prst="rect">
              <a:avLst/>
            </a:prstGeom>
            <a:noFill/>
            <a:ln>
              <a:noFill/>
            </a:ln>
          </p:spPr>
        </p:pic>
        <p:pic>
          <p:nvPicPr>
            <p:cNvPr id="378" name="Google Shape;378;p25"/>
            <p:cNvPicPr preferRelativeResize="0"/>
            <p:nvPr/>
          </p:nvPicPr>
          <p:blipFill rotWithShape="1">
            <a:blip r:embed="rId5"/>
            <a:srcRect/>
            <a:stretch>
              <a:fillRect/>
            </a:stretch>
          </p:blipFill>
          <p:spPr>
            <a:xfrm rot="-8100000">
              <a:off x="778864" y="541045"/>
              <a:ext cx="967703" cy="962864"/>
            </a:xfrm>
            <a:prstGeom prst="rect">
              <a:avLst/>
            </a:prstGeom>
            <a:noFill/>
            <a:ln>
              <a:noFill/>
            </a:ln>
          </p:spPr>
        </p:pic>
      </p:grpSp>
      <p:sp>
        <p:nvSpPr>
          <p:cNvPr id="379" name="Google Shape;379;p25"/>
          <p:cNvSpPr/>
          <p:nvPr/>
        </p:nvSpPr>
        <p:spPr>
          <a:xfrm>
            <a:off x="14006735" y="2535973"/>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5"/>
          <p:cNvSpPr txBox="1"/>
          <p:nvPr/>
        </p:nvSpPr>
        <p:spPr>
          <a:xfrm>
            <a:off x="14238474" y="2991482"/>
            <a:ext cx="2981100" cy="26205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100"/>
              <a:buNone/>
            </a:pPr>
            <a:r>
              <a:rPr lang="en-US" sz="2000" b="1">
                <a:solidFill>
                  <a:srgbClr val="34499A"/>
                </a:solidFill>
                <a:latin typeface="Spartan"/>
                <a:ea typeface="Spartan"/>
                <a:cs typeface="Spartan"/>
                <a:sym typeface="Spartan"/>
              </a:rPr>
              <a:t>STAGE 4:</a:t>
            </a:r>
            <a:endParaRPr sz="2000" b="1">
              <a:solidFill>
                <a:srgbClr val="34499A"/>
              </a:solidFill>
              <a:latin typeface="Spartan"/>
              <a:ea typeface="Spartan"/>
              <a:cs typeface="Spartan"/>
              <a:sym typeface="Spartan"/>
            </a:endParaRPr>
          </a:p>
          <a:p>
            <a:pPr marL="0" lvl="0" indent="0" algn="ctr" rtl="0">
              <a:lnSpc>
                <a:spcPct val="115000"/>
              </a:lnSpc>
              <a:spcBef>
                <a:spcPts val="0"/>
              </a:spcBef>
              <a:spcAft>
                <a:spcPts val="0"/>
              </a:spcAft>
              <a:buSzPts val="1100"/>
              <a:buNone/>
            </a:pPr>
            <a:endParaRPr sz="2000" b="1">
              <a:solidFill>
                <a:srgbClr val="34499A"/>
              </a:solidFill>
              <a:latin typeface="Spartan"/>
              <a:ea typeface="Spartan"/>
              <a:cs typeface="Spartan"/>
              <a:sym typeface="Spartan"/>
            </a:endParaRPr>
          </a:p>
          <a:p>
            <a:pPr marL="0" lvl="0" indent="0" algn="ctr" rtl="0">
              <a:lnSpc>
                <a:spcPct val="115000"/>
              </a:lnSpc>
              <a:spcBef>
                <a:spcPts val="0"/>
              </a:spcBef>
              <a:spcAft>
                <a:spcPts val="0"/>
              </a:spcAft>
              <a:buSzPts val="1100"/>
              <a:buNone/>
            </a:pPr>
            <a:r>
              <a:rPr lang="en-US" sz="2000" b="1">
                <a:solidFill>
                  <a:srgbClr val="34499A"/>
                </a:solidFill>
                <a:latin typeface="Spartan"/>
                <a:ea typeface="Spartan"/>
                <a:cs typeface="Spartan"/>
                <a:sym typeface="Spartan"/>
              </a:rPr>
              <a:t>Beta Test on target village.</a:t>
            </a:r>
            <a:endParaRPr sz="2000" b="1">
              <a:solidFill>
                <a:srgbClr val="34499A"/>
              </a:solidFill>
              <a:latin typeface="Spartan"/>
              <a:ea typeface="Spartan"/>
              <a:cs typeface="Spartan"/>
              <a:sym typeface="Spartan"/>
            </a:endParaRPr>
          </a:p>
          <a:p>
            <a:pPr marL="0" lvl="0" indent="0" algn="l" rtl="0">
              <a:lnSpc>
                <a:spcPct val="130000"/>
              </a:lnSpc>
              <a:spcBef>
                <a:spcPts val="0"/>
              </a:spcBef>
              <a:spcAft>
                <a:spcPts val="0"/>
              </a:spcAft>
              <a:buClr>
                <a:schemeClr val="dk1"/>
              </a:buClr>
              <a:buFont typeface="Arial" panose="020B0604020202020204"/>
              <a:buNone/>
            </a:pPr>
            <a:endParaRPr sz="3500" b="1">
              <a:solidFill>
                <a:srgbClr val="34499A"/>
              </a:solidFill>
              <a:latin typeface="Spartan"/>
              <a:ea typeface="Spartan"/>
              <a:cs typeface="Spartan"/>
              <a:sym typeface="Spartan"/>
            </a:endParaRPr>
          </a:p>
          <a:p>
            <a:pPr marL="0" marR="0" lvl="0" indent="0" algn="l" rtl="0">
              <a:lnSpc>
                <a:spcPct val="130000"/>
              </a:lnSpc>
              <a:spcBef>
                <a:spcPts val="0"/>
              </a:spcBef>
              <a:spcAft>
                <a:spcPts val="0"/>
              </a:spcAft>
              <a:buNone/>
            </a:pPr>
            <a:endParaRPr sz="3500" b="1">
              <a:solidFill>
                <a:srgbClr val="34499A"/>
              </a:solidFill>
              <a:latin typeface="Spartan"/>
              <a:ea typeface="Spartan"/>
              <a:cs typeface="Spartan"/>
              <a:sym typeface="Spartan"/>
            </a:endParaRPr>
          </a:p>
        </p:txBody>
      </p:sp>
      <p:grpSp>
        <p:nvGrpSpPr>
          <p:cNvPr id="381" name="Google Shape;381;p25"/>
          <p:cNvGrpSpPr/>
          <p:nvPr/>
        </p:nvGrpSpPr>
        <p:grpSpPr>
          <a:xfrm>
            <a:off x="13347325" y="3987788"/>
            <a:ext cx="979251" cy="855416"/>
            <a:chOff x="0" y="0"/>
            <a:chExt cx="1945274" cy="1705036"/>
          </a:xfrm>
        </p:grpSpPr>
        <p:pic>
          <p:nvPicPr>
            <p:cNvPr id="382" name="Google Shape;382;p25"/>
            <p:cNvPicPr preferRelativeResize="0"/>
            <p:nvPr/>
          </p:nvPicPr>
          <p:blipFill rotWithShape="1">
            <a:blip r:embed="rId6"/>
            <a:srcRect/>
            <a:stretch>
              <a:fillRect/>
            </a:stretch>
          </p:blipFill>
          <p:spPr>
            <a:xfrm>
              <a:off x="0" y="0"/>
              <a:ext cx="1339276" cy="1339276"/>
            </a:xfrm>
            <a:prstGeom prst="rect">
              <a:avLst/>
            </a:prstGeom>
            <a:noFill/>
            <a:ln>
              <a:noFill/>
            </a:ln>
          </p:spPr>
        </p:pic>
        <p:pic>
          <p:nvPicPr>
            <p:cNvPr id="383" name="Google Shape;383;p25"/>
            <p:cNvPicPr preferRelativeResize="0"/>
            <p:nvPr/>
          </p:nvPicPr>
          <p:blipFill rotWithShape="1">
            <a:blip r:embed="rId5"/>
            <a:srcRect/>
            <a:stretch>
              <a:fillRect/>
            </a:stretch>
          </p:blipFill>
          <p:spPr>
            <a:xfrm rot="-8100000">
              <a:off x="778864" y="541045"/>
              <a:ext cx="967703" cy="962864"/>
            </a:xfrm>
            <a:prstGeom prst="rect">
              <a:avLst/>
            </a:prstGeom>
            <a:noFill/>
            <a:ln>
              <a:noFill/>
            </a:ln>
          </p:spPr>
        </p:pic>
      </p:grpSp>
      <p:sp>
        <p:nvSpPr>
          <p:cNvPr id="384" name="Google Shape;384;p25"/>
          <p:cNvSpPr/>
          <p:nvPr/>
        </p:nvSpPr>
        <p:spPr>
          <a:xfrm>
            <a:off x="6209086" y="6739450"/>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5"/>
          <p:cNvSpPr/>
          <p:nvPr/>
        </p:nvSpPr>
        <p:spPr>
          <a:xfrm>
            <a:off x="9962573" y="6739450"/>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5"/>
          <p:cNvSpPr txBox="1"/>
          <p:nvPr/>
        </p:nvSpPr>
        <p:spPr>
          <a:xfrm>
            <a:off x="6566425" y="6869625"/>
            <a:ext cx="2697300" cy="3195900"/>
          </a:xfrm>
          <a:prstGeom prst="rect">
            <a:avLst/>
          </a:prstGeom>
          <a:noFill/>
          <a:ln>
            <a:noFill/>
          </a:ln>
        </p:spPr>
        <p:txBody>
          <a:bodyPr spcFirstLastPara="1" wrap="square" lIns="0" tIns="0" rIns="0" bIns="0" anchor="t" anchorCtr="0">
            <a:noAutofit/>
          </a:bodyPr>
          <a:lstStyle/>
          <a:p>
            <a:pPr marL="0" lvl="0" indent="0" algn="ctr" rtl="0">
              <a:lnSpc>
                <a:spcPct val="130000"/>
              </a:lnSpc>
              <a:spcBef>
                <a:spcPts val="0"/>
              </a:spcBef>
              <a:spcAft>
                <a:spcPts val="0"/>
              </a:spcAft>
              <a:buNone/>
            </a:pPr>
            <a:r>
              <a:rPr lang="en-US" sz="1900" b="1">
                <a:solidFill>
                  <a:srgbClr val="34499A"/>
                </a:solidFill>
                <a:latin typeface="Spartan"/>
                <a:ea typeface="Spartan"/>
                <a:cs typeface="Spartan"/>
                <a:sym typeface="Spartan"/>
              </a:rPr>
              <a:t>STAGE 7:</a:t>
            </a:r>
            <a:endParaRPr sz="1900" b="1">
              <a:solidFill>
                <a:srgbClr val="34499A"/>
              </a:solidFill>
              <a:latin typeface="Spartan"/>
              <a:ea typeface="Spartan"/>
              <a:cs typeface="Spartan"/>
              <a:sym typeface="Spartan"/>
            </a:endParaRPr>
          </a:p>
          <a:p>
            <a:pPr marL="0" lvl="0" indent="0" algn="ctr" rtl="0">
              <a:lnSpc>
                <a:spcPct val="130000"/>
              </a:lnSpc>
              <a:spcBef>
                <a:spcPts val="0"/>
              </a:spcBef>
              <a:spcAft>
                <a:spcPts val="0"/>
              </a:spcAft>
              <a:buNone/>
            </a:pPr>
            <a:endParaRPr sz="1900" b="1">
              <a:solidFill>
                <a:srgbClr val="34499A"/>
              </a:solidFill>
              <a:latin typeface="Spartan"/>
              <a:ea typeface="Spartan"/>
              <a:cs typeface="Spartan"/>
              <a:sym typeface="Spartan"/>
            </a:endParaRPr>
          </a:p>
          <a:p>
            <a:pPr marL="0" lvl="0" indent="0" algn="ctr" rtl="0">
              <a:lnSpc>
                <a:spcPct val="130000"/>
              </a:lnSpc>
              <a:spcBef>
                <a:spcPts val="0"/>
              </a:spcBef>
              <a:spcAft>
                <a:spcPts val="0"/>
              </a:spcAft>
              <a:buNone/>
            </a:pPr>
            <a:r>
              <a:rPr lang="en-US" sz="1900" b="1">
                <a:solidFill>
                  <a:srgbClr val="34499A"/>
                </a:solidFill>
                <a:latin typeface="Spartan"/>
                <a:ea typeface="Spartan"/>
                <a:cs typeface="Spartan"/>
                <a:sym typeface="Spartan"/>
              </a:rPr>
              <a:t>Periodically monitor for community spread of COVID-19 in India.</a:t>
            </a:r>
            <a:endParaRPr sz="1900" b="1">
              <a:solidFill>
                <a:srgbClr val="34499A"/>
              </a:solidFill>
              <a:latin typeface="Spartan"/>
              <a:ea typeface="Spartan"/>
              <a:cs typeface="Spartan"/>
              <a:sym typeface="Spartan"/>
            </a:endParaRPr>
          </a:p>
        </p:txBody>
      </p:sp>
      <p:sp>
        <p:nvSpPr>
          <p:cNvPr id="387" name="Google Shape;387;p25"/>
          <p:cNvSpPr txBox="1"/>
          <p:nvPr/>
        </p:nvSpPr>
        <p:spPr>
          <a:xfrm>
            <a:off x="10442859" y="7113222"/>
            <a:ext cx="2508000" cy="25563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100"/>
              <a:buNone/>
            </a:pPr>
            <a:r>
              <a:rPr lang="en-US" sz="2000" b="1">
                <a:solidFill>
                  <a:srgbClr val="34499A"/>
                </a:solidFill>
                <a:latin typeface="Spartan"/>
                <a:ea typeface="Spartan"/>
                <a:cs typeface="Spartan"/>
                <a:sym typeface="Spartan"/>
              </a:rPr>
              <a:t>STAGE 6:</a:t>
            </a:r>
            <a:endParaRPr sz="2000" b="1">
              <a:solidFill>
                <a:srgbClr val="34499A"/>
              </a:solidFill>
              <a:latin typeface="Spartan"/>
              <a:ea typeface="Spartan"/>
              <a:cs typeface="Spartan"/>
              <a:sym typeface="Spartan"/>
            </a:endParaRPr>
          </a:p>
          <a:p>
            <a:pPr marL="0" lvl="0" indent="0" algn="ctr" rtl="0">
              <a:lnSpc>
                <a:spcPct val="115000"/>
              </a:lnSpc>
              <a:spcBef>
                <a:spcPts val="0"/>
              </a:spcBef>
              <a:spcAft>
                <a:spcPts val="0"/>
              </a:spcAft>
              <a:buSzPts val="1100"/>
              <a:buNone/>
            </a:pPr>
            <a:endParaRPr sz="2000" b="1">
              <a:solidFill>
                <a:srgbClr val="34499A"/>
              </a:solidFill>
              <a:latin typeface="Spartan"/>
              <a:ea typeface="Spartan"/>
              <a:cs typeface="Spartan"/>
              <a:sym typeface="Spartan"/>
            </a:endParaRPr>
          </a:p>
          <a:p>
            <a:pPr marL="0" lvl="0" indent="0" algn="ctr" rtl="0">
              <a:lnSpc>
                <a:spcPct val="115000"/>
              </a:lnSpc>
              <a:spcBef>
                <a:spcPts val="0"/>
              </a:spcBef>
              <a:spcAft>
                <a:spcPts val="0"/>
              </a:spcAft>
              <a:buSzPts val="1100"/>
              <a:buNone/>
            </a:pPr>
            <a:r>
              <a:rPr lang="en-US" sz="2000" b="1">
                <a:solidFill>
                  <a:srgbClr val="34499A"/>
                </a:solidFill>
                <a:latin typeface="Spartan"/>
                <a:ea typeface="Spartan"/>
                <a:cs typeface="Spartan"/>
                <a:sym typeface="Spartan"/>
              </a:rPr>
              <a:t>Modify and scale system for urban areas.</a:t>
            </a:r>
            <a:endParaRPr sz="2000" b="1">
              <a:solidFill>
                <a:srgbClr val="34499A"/>
              </a:solidFill>
              <a:latin typeface="Spartan"/>
              <a:ea typeface="Spartan"/>
              <a:cs typeface="Spartan"/>
              <a:sym typeface="Spartan"/>
            </a:endParaRPr>
          </a:p>
          <a:p>
            <a:pPr marL="0" lvl="0" indent="0" algn="ctr" rtl="0">
              <a:lnSpc>
                <a:spcPct val="130000"/>
              </a:lnSpc>
              <a:spcBef>
                <a:spcPts val="0"/>
              </a:spcBef>
              <a:spcAft>
                <a:spcPts val="0"/>
              </a:spcAft>
              <a:buNone/>
            </a:pPr>
            <a:endParaRPr sz="2000" b="1">
              <a:solidFill>
                <a:srgbClr val="34499A"/>
              </a:solidFill>
              <a:latin typeface="Spartan"/>
              <a:ea typeface="Spartan"/>
              <a:cs typeface="Spartan"/>
              <a:sym typeface="Spartan"/>
            </a:endParaRPr>
          </a:p>
          <a:p>
            <a:pPr marL="0" marR="0" lvl="0" indent="0" algn="l" rtl="0">
              <a:lnSpc>
                <a:spcPct val="130000"/>
              </a:lnSpc>
              <a:spcBef>
                <a:spcPts val="0"/>
              </a:spcBef>
              <a:spcAft>
                <a:spcPts val="0"/>
              </a:spcAft>
              <a:buNone/>
            </a:pPr>
            <a:endParaRPr sz="2000" b="1">
              <a:solidFill>
                <a:srgbClr val="34499A"/>
              </a:solidFill>
              <a:latin typeface="Spartan"/>
              <a:ea typeface="Spartan"/>
              <a:cs typeface="Spartan"/>
              <a:sym typeface="Spartan"/>
            </a:endParaRPr>
          </a:p>
        </p:txBody>
      </p:sp>
      <p:grpSp>
        <p:nvGrpSpPr>
          <p:cNvPr id="388" name="Google Shape;388;p25"/>
          <p:cNvGrpSpPr/>
          <p:nvPr/>
        </p:nvGrpSpPr>
        <p:grpSpPr>
          <a:xfrm rot="1738884">
            <a:off x="14932533" y="5736315"/>
            <a:ext cx="860758" cy="998756"/>
            <a:chOff x="0" y="0"/>
            <a:chExt cx="1715587" cy="1984257"/>
          </a:xfrm>
        </p:grpSpPr>
        <p:pic>
          <p:nvPicPr>
            <p:cNvPr id="389" name="Google Shape;389;p25"/>
            <p:cNvPicPr preferRelativeResize="0"/>
            <p:nvPr/>
          </p:nvPicPr>
          <p:blipFill rotWithShape="1">
            <a:blip r:embed="rId4"/>
            <a:srcRect/>
            <a:stretch>
              <a:fillRect/>
            </a:stretch>
          </p:blipFill>
          <p:spPr>
            <a:xfrm rot="-5400000">
              <a:off x="0" y="0"/>
              <a:ext cx="1339276" cy="1339276"/>
            </a:xfrm>
            <a:prstGeom prst="rect">
              <a:avLst/>
            </a:prstGeom>
            <a:noFill/>
            <a:ln>
              <a:noFill/>
            </a:ln>
          </p:spPr>
        </p:pic>
        <p:pic>
          <p:nvPicPr>
            <p:cNvPr id="390" name="Google Shape;390;p25"/>
            <p:cNvPicPr preferRelativeResize="0"/>
            <p:nvPr/>
          </p:nvPicPr>
          <p:blipFill rotWithShape="1">
            <a:blip r:embed="rId5"/>
            <a:srcRect/>
            <a:stretch>
              <a:fillRect/>
            </a:stretch>
          </p:blipFill>
          <p:spPr>
            <a:xfrm rot="-2700000">
              <a:off x="549177" y="820266"/>
              <a:ext cx="967703" cy="962864"/>
            </a:xfrm>
            <a:prstGeom prst="rect">
              <a:avLst/>
            </a:prstGeom>
            <a:noFill/>
            <a:ln>
              <a:noFill/>
            </a:ln>
          </p:spPr>
        </p:pic>
      </p:grpSp>
      <p:grpSp>
        <p:nvGrpSpPr>
          <p:cNvPr id="391" name="Google Shape;391;p25"/>
          <p:cNvGrpSpPr/>
          <p:nvPr/>
        </p:nvGrpSpPr>
        <p:grpSpPr>
          <a:xfrm rot="9029198">
            <a:off x="9308536" y="8511842"/>
            <a:ext cx="979297" cy="855458"/>
            <a:chOff x="0" y="0"/>
            <a:chExt cx="1945274" cy="1705036"/>
          </a:xfrm>
        </p:grpSpPr>
        <p:pic>
          <p:nvPicPr>
            <p:cNvPr id="392" name="Google Shape;392;p25"/>
            <p:cNvPicPr preferRelativeResize="0"/>
            <p:nvPr/>
          </p:nvPicPr>
          <p:blipFill rotWithShape="1">
            <a:blip r:embed="rId6"/>
            <a:srcRect/>
            <a:stretch>
              <a:fillRect/>
            </a:stretch>
          </p:blipFill>
          <p:spPr>
            <a:xfrm>
              <a:off x="0" y="0"/>
              <a:ext cx="1339276" cy="1339276"/>
            </a:xfrm>
            <a:prstGeom prst="rect">
              <a:avLst/>
            </a:prstGeom>
            <a:noFill/>
            <a:ln>
              <a:noFill/>
            </a:ln>
          </p:spPr>
        </p:pic>
        <p:pic>
          <p:nvPicPr>
            <p:cNvPr id="393" name="Google Shape;393;p25"/>
            <p:cNvPicPr preferRelativeResize="0"/>
            <p:nvPr/>
          </p:nvPicPr>
          <p:blipFill rotWithShape="1">
            <a:blip r:embed="rId5"/>
            <a:srcRect/>
            <a:stretch>
              <a:fillRect/>
            </a:stretch>
          </p:blipFill>
          <p:spPr>
            <a:xfrm rot="-8100000">
              <a:off x="778864" y="541045"/>
              <a:ext cx="967703" cy="962864"/>
            </a:xfrm>
            <a:prstGeom prst="rect">
              <a:avLst/>
            </a:prstGeom>
            <a:noFill/>
            <a:ln>
              <a:noFill/>
            </a:ln>
          </p:spPr>
        </p:pic>
      </p:grpSp>
      <p:sp>
        <p:nvSpPr>
          <p:cNvPr id="394" name="Google Shape;394;p25"/>
          <p:cNvSpPr/>
          <p:nvPr/>
        </p:nvSpPr>
        <p:spPr>
          <a:xfrm>
            <a:off x="14006735" y="6739748"/>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25"/>
          <p:cNvSpPr txBox="1"/>
          <p:nvPr/>
        </p:nvSpPr>
        <p:spPr>
          <a:xfrm>
            <a:off x="14238474" y="7042857"/>
            <a:ext cx="2981100" cy="2620500"/>
          </a:xfrm>
          <a:prstGeom prst="rect">
            <a:avLst/>
          </a:prstGeom>
          <a:noFill/>
          <a:ln>
            <a:noFill/>
          </a:ln>
        </p:spPr>
        <p:txBody>
          <a:bodyPr spcFirstLastPara="1" wrap="square" lIns="0" tIns="0" rIns="0" bIns="0" anchor="t" anchorCtr="0">
            <a:noAutofit/>
          </a:bodyPr>
          <a:lstStyle/>
          <a:p>
            <a:pPr marL="0" lvl="0" indent="0" algn="l" rtl="0">
              <a:lnSpc>
                <a:spcPct val="130000"/>
              </a:lnSpc>
              <a:spcBef>
                <a:spcPts val="0"/>
              </a:spcBef>
              <a:spcAft>
                <a:spcPts val="0"/>
              </a:spcAft>
              <a:buNone/>
            </a:pPr>
            <a:r>
              <a:rPr lang="en-US" sz="2000" b="1">
                <a:solidFill>
                  <a:srgbClr val="34499A"/>
                </a:solidFill>
                <a:latin typeface="Spartan"/>
                <a:ea typeface="Spartan"/>
                <a:cs typeface="Spartan"/>
                <a:sym typeface="Spartan"/>
              </a:rPr>
              <a:t>             STAGE 5:</a:t>
            </a:r>
            <a:endParaRPr sz="2000" b="1">
              <a:solidFill>
                <a:srgbClr val="34499A"/>
              </a:solidFill>
              <a:latin typeface="Spartan"/>
              <a:ea typeface="Spartan"/>
              <a:cs typeface="Spartan"/>
              <a:sym typeface="Spartan"/>
            </a:endParaRPr>
          </a:p>
          <a:p>
            <a:pPr marL="0" lvl="0" indent="0" algn="l" rtl="0">
              <a:lnSpc>
                <a:spcPct val="130000"/>
              </a:lnSpc>
              <a:spcBef>
                <a:spcPts val="0"/>
              </a:spcBef>
              <a:spcAft>
                <a:spcPts val="0"/>
              </a:spcAft>
              <a:buNone/>
            </a:pPr>
            <a:endParaRPr sz="2000" b="1">
              <a:solidFill>
                <a:srgbClr val="34499A"/>
              </a:solidFill>
              <a:latin typeface="Spartan"/>
              <a:ea typeface="Spartan"/>
              <a:cs typeface="Spartan"/>
              <a:sym typeface="Spartan"/>
            </a:endParaRPr>
          </a:p>
          <a:p>
            <a:pPr marL="0" lvl="0" indent="0" algn="ctr" rtl="0">
              <a:lnSpc>
                <a:spcPct val="130000"/>
              </a:lnSpc>
              <a:spcBef>
                <a:spcPts val="0"/>
              </a:spcBef>
              <a:spcAft>
                <a:spcPts val="0"/>
              </a:spcAft>
              <a:buNone/>
            </a:pPr>
            <a:r>
              <a:rPr lang="en-US" sz="2000" b="1">
                <a:solidFill>
                  <a:srgbClr val="34499A"/>
                </a:solidFill>
                <a:latin typeface="Spartan"/>
                <a:ea typeface="Spartan"/>
                <a:cs typeface="Spartan"/>
                <a:sym typeface="Spartan"/>
              </a:rPr>
              <a:t>Initiate system in other rural areas.</a:t>
            </a:r>
            <a:endParaRPr sz="2000" b="1">
              <a:solidFill>
                <a:srgbClr val="34499A"/>
              </a:solidFill>
              <a:latin typeface="Spartan"/>
              <a:ea typeface="Spartan"/>
              <a:cs typeface="Spartan"/>
              <a:sym typeface="Spartan"/>
            </a:endParaRPr>
          </a:p>
          <a:p>
            <a:pPr marL="0" marR="0" lvl="0" indent="0" algn="l" rtl="0">
              <a:lnSpc>
                <a:spcPct val="130000"/>
              </a:lnSpc>
              <a:spcBef>
                <a:spcPts val="0"/>
              </a:spcBef>
              <a:spcAft>
                <a:spcPts val="0"/>
              </a:spcAft>
              <a:buNone/>
            </a:pPr>
            <a:endParaRPr sz="3500" b="1">
              <a:solidFill>
                <a:srgbClr val="34499A"/>
              </a:solidFill>
              <a:latin typeface="Spartan"/>
              <a:ea typeface="Spartan"/>
              <a:cs typeface="Spartan"/>
              <a:sym typeface="Spartan"/>
            </a:endParaRPr>
          </a:p>
        </p:txBody>
      </p:sp>
      <p:grpSp>
        <p:nvGrpSpPr>
          <p:cNvPr id="396" name="Google Shape;396;p25"/>
          <p:cNvGrpSpPr/>
          <p:nvPr/>
        </p:nvGrpSpPr>
        <p:grpSpPr>
          <a:xfrm rot="10065013">
            <a:off x="13105071" y="6975187"/>
            <a:ext cx="979174" cy="855437"/>
            <a:chOff x="0" y="0"/>
            <a:chExt cx="1945274" cy="1705036"/>
          </a:xfrm>
        </p:grpSpPr>
        <p:pic>
          <p:nvPicPr>
            <p:cNvPr id="397" name="Google Shape;397;p25"/>
            <p:cNvPicPr preferRelativeResize="0"/>
            <p:nvPr/>
          </p:nvPicPr>
          <p:blipFill rotWithShape="1">
            <a:blip r:embed="rId6"/>
            <a:srcRect/>
            <a:stretch>
              <a:fillRect/>
            </a:stretch>
          </p:blipFill>
          <p:spPr>
            <a:xfrm>
              <a:off x="0" y="0"/>
              <a:ext cx="1339276" cy="1339276"/>
            </a:xfrm>
            <a:prstGeom prst="rect">
              <a:avLst/>
            </a:prstGeom>
            <a:noFill/>
            <a:ln>
              <a:noFill/>
            </a:ln>
          </p:spPr>
        </p:pic>
        <p:pic>
          <p:nvPicPr>
            <p:cNvPr id="398" name="Google Shape;398;p25"/>
            <p:cNvPicPr preferRelativeResize="0"/>
            <p:nvPr/>
          </p:nvPicPr>
          <p:blipFill rotWithShape="1">
            <a:blip r:embed="rId5"/>
            <a:srcRect/>
            <a:stretch>
              <a:fillRect/>
            </a:stretch>
          </p:blipFill>
          <p:spPr>
            <a:xfrm rot="-8100000">
              <a:off x="778864" y="541045"/>
              <a:ext cx="967703" cy="962864"/>
            </a:xfrm>
            <a:prstGeom prst="rect">
              <a:avLst/>
            </a:prstGeom>
            <a:noFill/>
            <a:ln>
              <a:noFill/>
            </a:ln>
          </p:spPr>
        </p:pic>
      </p:grpSp>
      <p:sp>
        <p:nvSpPr>
          <p:cNvPr id="399" name="Google Shape;399;p25"/>
          <p:cNvSpPr txBox="1"/>
          <p:nvPr/>
        </p:nvSpPr>
        <p:spPr>
          <a:xfrm>
            <a:off x="391795" y="8593455"/>
            <a:ext cx="5699125" cy="692150"/>
          </a:xfrm>
          <a:prstGeom prst="rect">
            <a:avLst/>
          </a:prstGeom>
          <a:solidFill>
            <a:srgbClr val="FF9900"/>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400" b="1">
                <a:solidFill>
                  <a:srgbClr val="20124D"/>
                </a:solidFill>
                <a:latin typeface="Spartan"/>
                <a:ea typeface="Spartan"/>
                <a:cs typeface="Spartan"/>
                <a:sym typeface="Spartan"/>
              </a:rPr>
              <a:t>COVID-HEALTHCARE+</a:t>
            </a:r>
            <a:endParaRPr sz="3400" b="1">
              <a:solidFill>
                <a:srgbClr val="20124D"/>
              </a:solidFill>
              <a:latin typeface="Spartan"/>
              <a:ea typeface="Spartan"/>
              <a:cs typeface="Spartan"/>
              <a:sym typeface="Spartan"/>
            </a:endParaRPr>
          </a:p>
        </p:txBody>
      </p:sp>
      <p:pic>
        <p:nvPicPr>
          <p:cNvPr id="400" name="Google Shape;400;p25"/>
          <p:cNvPicPr preferRelativeResize="0"/>
          <p:nvPr/>
        </p:nvPicPr>
        <p:blipFill>
          <a:blip r:embed="rId7"/>
          <a:stretch>
            <a:fillRect/>
          </a:stretch>
        </p:blipFill>
        <p:spPr>
          <a:xfrm>
            <a:off x="2672425" y="7592125"/>
            <a:ext cx="914400" cy="914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4EB"/>
        </a:solidFill>
        <a:effectLst/>
      </p:bgPr>
    </p:bg>
    <p:spTree>
      <p:nvGrpSpPr>
        <p:cNvPr id="404" name="Shape 404"/>
        <p:cNvGrpSpPr/>
        <p:nvPr/>
      </p:nvGrpSpPr>
      <p:grpSpPr>
        <a:xfrm>
          <a:off x="0" y="0"/>
          <a:ext cx="0" cy="0"/>
          <a:chOff x="0" y="0"/>
          <a:chExt cx="0" cy="0"/>
        </a:xfrm>
      </p:grpSpPr>
      <p:pic>
        <p:nvPicPr>
          <p:cNvPr id="405" name="Google Shape;405;p26"/>
          <p:cNvPicPr preferRelativeResize="0"/>
          <p:nvPr/>
        </p:nvPicPr>
        <p:blipFill rotWithShape="1">
          <a:blip r:embed="rId1"/>
          <a:srcRect/>
          <a:stretch>
            <a:fillRect/>
          </a:stretch>
        </p:blipFill>
        <p:spPr>
          <a:xfrm>
            <a:off x="0" y="8827775"/>
            <a:ext cx="1459225" cy="1459225"/>
          </a:xfrm>
          <a:prstGeom prst="rect">
            <a:avLst/>
          </a:prstGeom>
          <a:noFill/>
          <a:ln>
            <a:noFill/>
          </a:ln>
        </p:spPr>
      </p:pic>
      <p:pic>
        <p:nvPicPr>
          <p:cNvPr id="406" name="Google Shape;406;p26"/>
          <p:cNvPicPr preferRelativeResize="0"/>
          <p:nvPr/>
        </p:nvPicPr>
        <p:blipFill rotWithShape="1">
          <a:blip r:embed="rId2"/>
          <a:srcRect/>
          <a:stretch>
            <a:fillRect/>
          </a:stretch>
        </p:blipFill>
        <p:spPr>
          <a:xfrm rot="-5400000">
            <a:off x="16619255" y="0"/>
            <a:ext cx="1668746" cy="1668746"/>
          </a:xfrm>
          <a:prstGeom prst="rect">
            <a:avLst/>
          </a:prstGeom>
          <a:noFill/>
          <a:ln>
            <a:noFill/>
          </a:ln>
        </p:spPr>
      </p:pic>
      <p:sp>
        <p:nvSpPr>
          <p:cNvPr id="407" name="Google Shape;407;p26"/>
          <p:cNvSpPr txBox="1"/>
          <p:nvPr/>
        </p:nvSpPr>
        <p:spPr>
          <a:xfrm>
            <a:off x="1339175" y="8823650"/>
            <a:ext cx="9782700" cy="11220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5000" b="1">
                <a:solidFill>
                  <a:srgbClr val="454699"/>
                </a:solidFill>
                <a:latin typeface="Spartan"/>
                <a:ea typeface="Spartan"/>
                <a:cs typeface="Spartan"/>
                <a:sym typeface="Spartan"/>
              </a:rPr>
              <a:t>OUR WEBSITE</a:t>
            </a:r>
            <a:endParaRPr lang="en-US" sz="5000" b="1">
              <a:solidFill>
                <a:srgbClr val="454699"/>
              </a:solidFill>
              <a:latin typeface="Spartan"/>
              <a:ea typeface="Spartan"/>
              <a:cs typeface="Spartan"/>
              <a:sym typeface="Spartan"/>
            </a:endParaRPr>
          </a:p>
        </p:txBody>
      </p:sp>
      <p:pic>
        <p:nvPicPr>
          <p:cNvPr id="408" name="Google Shape;408;p26"/>
          <p:cNvPicPr preferRelativeResize="0"/>
          <p:nvPr/>
        </p:nvPicPr>
        <p:blipFill rotWithShape="1">
          <a:blip r:embed="rId3"/>
          <a:srcRect/>
          <a:stretch>
            <a:fillRect/>
          </a:stretch>
        </p:blipFill>
        <p:spPr>
          <a:xfrm>
            <a:off x="2250925" y="8823654"/>
            <a:ext cx="1254275" cy="768525"/>
          </a:xfrm>
          <a:prstGeom prst="rect">
            <a:avLst/>
          </a:prstGeom>
          <a:noFill/>
          <a:ln>
            <a:noFill/>
          </a:ln>
        </p:spPr>
      </p:pic>
      <p:pic>
        <p:nvPicPr>
          <p:cNvPr id="409" name="Google Shape;409;p26"/>
          <p:cNvPicPr preferRelativeResize="0"/>
          <p:nvPr/>
        </p:nvPicPr>
        <p:blipFill>
          <a:blip r:embed="rId4"/>
          <a:stretch>
            <a:fillRect/>
          </a:stretch>
        </p:blipFill>
        <p:spPr>
          <a:xfrm>
            <a:off x="1594246" y="715875"/>
            <a:ext cx="14642326" cy="7514849"/>
          </a:xfrm>
          <a:prstGeom prst="rect">
            <a:avLst/>
          </a:prstGeom>
          <a:noFill/>
          <a:ln>
            <a:noFill/>
          </a:ln>
        </p:spPr>
      </p:pic>
      <p:grpSp>
        <p:nvGrpSpPr>
          <p:cNvPr id="410" name="Google Shape;410;p26"/>
          <p:cNvGrpSpPr/>
          <p:nvPr/>
        </p:nvGrpSpPr>
        <p:grpSpPr>
          <a:xfrm>
            <a:off x="9509124" y="8796540"/>
            <a:ext cx="6759258" cy="999985"/>
            <a:chOff x="9705974" y="8708275"/>
            <a:chExt cx="6759258" cy="999985"/>
          </a:xfrm>
          <a:solidFill>
            <a:srgbClr val="FFC000"/>
          </a:solidFill>
        </p:grpSpPr>
        <p:sp>
          <p:nvSpPr>
            <p:cNvPr id="411" name="Google Shape;411;p26"/>
            <p:cNvSpPr/>
            <p:nvPr/>
          </p:nvSpPr>
          <p:spPr>
            <a:xfrm>
              <a:off x="9705974" y="8708275"/>
              <a:ext cx="6759258" cy="999985"/>
            </a:xfrm>
            <a:custGeom>
              <a:avLst/>
              <a:gdLst/>
              <a:ahLst/>
              <a:cxnLst/>
              <a:rect l="l" t="t" r="r" b="b"/>
              <a:pathLst>
                <a:path w="2990822" h="360680" extrusionOk="0">
                  <a:moveTo>
                    <a:pt x="2990822" y="180340"/>
                  </a:moveTo>
                  <a:cubicBezTo>
                    <a:pt x="2990822" y="81280"/>
                    <a:pt x="2910812" y="0"/>
                    <a:pt x="2810482" y="0"/>
                  </a:cubicBezTo>
                  <a:lnTo>
                    <a:pt x="172720" y="0"/>
                  </a:lnTo>
                  <a:lnTo>
                    <a:pt x="172720" y="1270"/>
                  </a:lnTo>
                  <a:cubicBezTo>
                    <a:pt x="76200" y="5080"/>
                    <a:pt x="0" y="83820"/>
                    <a:pt x="0" y="180340"/>
                  </a:cubicBezTo>
                  <a:cubicBezTo>
                    <a:pt x="0" y="276860"/>
                    <a:pt x="77470" y="355600"/>
                    <a:pt x="172720" y="359410"/>
                  </a:cubicBezTo>
                  <a:lnTo>
                    <a:pt x="172720" y="360680"/>
                  </a:lnTo>
                  <a:lnTo>
                    <a:pt x="2810481" y="360680"/>
                  </a:lnTo>
                  <a:cubicBezTo>
                    <a:pt x="2909542" y="360680"/>
                    <a:pt x="2990821" y="279400"/>
                    <a:pt x="2990821" y="18034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26"/>
            <p:cNvSpPr txBox="1"/>
            <p:nvPr/>
          </p:nvSpPr>
          <p:spPr>
            <a:xfrm>
              <a:off x="10286999" y="8825115"/>
              <a:ext cx="5689600" cy="728980"/>
            </a:xfrm>
            <a:prstGeom prst="rect">
              <a:avLst/>
            </a:prstGeom>
            <a:grp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300" b="1">
                  <a:solidFill>
                    <a:schemeClr val="tx1"/>
                  </a:solidFill>
                  <a:uFill>
                    <a:noFill/>
                  </a:uFill>
                  <a:latin typeface="Comfortaa"/>
                  <a:ea typeface="Comfortaa"/>
                  <a:cs typeface="Comfortaa"/>
                  <a:sym typeface="Comfortaa"/>
                  <a:hlinkClick r:id="rId5"/>
                </a:rPr>
                <a:t>https://bit.ly/covid-pds</a:t>
              </a:r>
              <a:endParaRPr lang="en-US" sz="3300" b="1">
                <a:solidFill>
                  <a:schemeClr val="tx1"/>
                </a:solidFill>
                <a:uFill>
                  <a:noFill/>
                </a:uFill>
                <a:latin typeface="Comfortaa"/>
                <a:ea typeface="Comfortaa"/>
                <a:cs typeface="Comfortaa"/>
                <a:sym typeface="Comfortaa"/>
                <a:hlinkClick r:id="rId5"/>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416" name="Shape 416"/>
        <p:cNvGrpSpPr/>
        <p:nvPr/>
      </p:nvGrpSpPr>
      <p:grpSpPr>
        <a:xfrm>
          <a:off x="0" y="0"/>
          <a:ext cx="0" cy="0"/>
          <a:chOff x="0" y="0"/>
          <a:chExt cx="0" cy="0"/>
        </a:xfrm>
      </p:grpSpPr>
      <p:pic>
        <p:nvPicPr>
          <p:cNvPr id="417" name="Google Shape;417;p27"/>
          <p:cNvPicPr preferRelativeResize="0"/>
          <p:nvPr/>
        </p:nvPicPr>
        <p:blipFill rotWithShape="1">
          <a:blip r:embed="rId1"/>
          <a:srcRect/>
          <a:stretch>
            <a:fillRect/>
          </a:stretch>
        </p:blipFill>
        <p:spPr>
          <a:xfrm rot="-5400000">
            <a:off x="-1247065" y="4493975"/>
            <a:ext cx="4988261" cy="2494131"/>
          </a:xfrm>
          <a:prstGeom prst="rect">
            <a:avLst/>
          </a:prstGeom>
          <a:noFill/>
          <a:ln>
            <a:noFill/>
          </a:ln>
        </p:spPr>
      </p:pic>
      <p:pic>
        <p:nvPicPr>
          <p:cNvPr id="418" name="Google Shape;418;p27"/>
          <p:cNvPicPr preferRelativeResize="0"/>
          <p:nvPr/>
        </p:nvPicPr>
        <p:blipFill>
          <a:blip r:embed="rId2"/>
          <a:stretch>
            <a:fillRect/>
          </a:stretch>
        </p:blipFill>
        <p:spPr>
          <a:xfrm>
            <a:off x="7483448" y="1090275"/>
            <a:ext cx="3250637" cy="6949200"/>
          </a:xfrm>
          <a:prstGeom prst="rect">
            <a:avLst/>
          </a:prstGeom>
          <a:noFill/>
          <a:ln>
            <a:noFill/>
          </a:ln>
        </p:spPr>
      </p:pic>
      <p:pic>
        <p:nvPicPr>
          <p:cNvPr id="419" name="Google Shape;419;p27"/>
          <p:cNvPicPr preferRelativeResize="0"/>
          <p:nvPr/>
        </p:nvPicPr>
        <p:blipFill rotWithShape="1">
          <a:blip r:embed="rId3"/>
          <a:srcRect b="50600"/>
          <a:stretch>
            <a:fillRect/>
          </a:stretch>
        </p:blipFill>
        <p:spPr>
          <a:xfrm rot="-5400000">
            <a:off x="14584901" y="3112112"/>
            <a:ext cx="4936313" cy="2469907"/>
          </a:xfrm>
          <a:prstGeom prst="rect">
            <a:avLst/>
          </a:prstGeom>
          <a:noFill/>
          <a:ln>
            <a:noFill/>
          </a:ln>
        </p:spPr>
      </p:pic>
      <p:pic>
        <p:nvPicPr>
          <p:cNvPr id="420" name="Google Shape;420;p27"/>
          <p:cNvPicPr preferRelativeResize="0"/>
          <p:nvPr/>
        </p:nvPicPr>
        <p:blipFill>
          <a:blip r:embed="rId4"/>
          <a:stretch>
            <a:fillRect/>
          </a:stretch>
        </p:blipFill>
        <p:spPr>
          <a:xfrm>
            <a:off x="582199" y="1090275"/>
            <a:ext cx="3250637" cy="6949200"/>
          </a:xfrm>
          <a:prstGeom prst="rect">
            <a:avLst/>
          </a:prstGeom>
          <a:noFill/>
          <a:ln>
            <a:noFill/>
          </a:ln>
        </p:spPr>
      </p:pic>
      <p:pic>
        <p:nvPicPr>
          <p:cNvPr id="421" name="Google Shape;421;p27"/>
          <p:cNvPicPr preferRelativeResize="0"/>
          <p:nvPr/>
        </p:nvPicPr>
        <p:blipFill rotWithShape="1">
          <a:blip r:embed="rId5"/>
          <a:srcRect/>
          <a:stretch>
            <a:fillRect/>
          </a:stretch>
        </p:blipFill>
        <p:spPr>
          <a:xfrm>
            <a:off x="4005622" y="1090275"/>
            <a:ext cx="3250637" cy="6949200"/>
          </a:xfrm>
          <a:prstGeom prst="rect">
            <a:avLst/>
          </a:prstGeom>
          <a:noFill/>
          <a:ln>
            <a:noFill/>
          </a:ln>
        </p:spPr>
      </p:pic>
      <p:pic>
        <p:nvPicPr>
          <p:cNvPr id="422" name="Google Shape;422;p27"/>
          <p:cNvPicPr preferRelativeResize="0"/>
          <p:nvPr/>
        </p:nvPicPr>
        <p:blipFill rotWithShape="1">
          <a:blip r:embed="rId6"/>
          <a:srcRect/>
          <a:stretch>
            <a:fillRect/>
          </a:stretch>
        </p:blipFill>
        <p:spPr>
          <a:xfrm>
            <a:off x="10886486" y="1090275"/>
            <a:ext cx="3250637" cy="6949200"/>
          </a:xfrm>
          <a:prstGeom prst="rect">
            <a:avLst/>
          </a:prstGeom>
          <a:noFill/>
          <a:ln>
            <a:noFill/>
          </a:ln>
        </p:spPr>
      </p:pic>
      <p:pic>
        <p:nvPicPr>
          <p:cNvPr id="423" name="Google Shape;423;p27"/>
          <p:cNvPicPr preferRelativeResize="0"/>
          <p:nvPr/>
        </p:nvPicPr>
        <p:blipFill>
          <a:blip r:embed="rId7"/>
          <a:stretch>
            <a:fillRect/>
          </a:stretch>
        </p:blipFill>
        <p:spPr>
          <a:xfrm>
            <a:off x="14308512" y="1090275"/>
            <a:ext cx="3250637" cy="6949200"/>
          </a:xfrm>
          <a:prstGeom prst="rect">
            <a:avLst/>
          </a:prstGeom>
          <a:noFill/>
          <a:ln>
            <a:noFill/>
          </a:ln>
        </p:spPr>
      </p:pic>
      <p:sp>
        <p:nvSpPr>
          <p:cNvPr id="424" name="Google Shape;424;p27"/>
          <p:cNvSpPr txBox="1"/>
          <p:nvPr/>
        </p:nvSpPr>
        <p:spPr>
          <a:xfrm>
            <a:off x="1643975" y="8823650"/>
            <a:ext cx="7982700" cy="11220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5000" b="1">
                <a:solidFill>
                  <a:srgbClr val="FFFFFF"/>
                </a:solidFill>
                <a:latin typeface="Spartan"/>
                <a:ea typeface="Spartan"/>
                <a:cs typeface="Spartan"/>
                <a:sym typeface="Spartan"/>
              </a:rPr>
              <a:t>ANDROID APP UI</a:t>
            </a:r>
            <a:endParaRPr>
              <a:solidFill>
                <a:srgbClr val="FFFFFF"/>
              </a:solidFill>
            </a:endParaRPr>
          </a:p>
        </p:txBody>
      </p:sp>
      <p:grpSp>
        <p:nvGrpSpPr>
          <p:cNvPr id="425" name="Google Shape;425;p27"/>
          <p:cNvGrpSpPr/>
          <p:nvPr/>
        </p:nvGrpSpPr>
        <p:grpSpPr>
          <a:xfrm>
            <a:off x="9169528" y="8676525"/>
            <a:ext cx="7112091" cy="999985"/>
            <a:chOff x="9398128" y="8676525"/>
            <a:chExt cx="7112091" cy="999985"/>
          </a:xfrm>
          <a:solidFill>
            <a:srgbClr val="FFC000"/>
          </a:solidFill>
        </p:grpSpPr>
        <p:sp>
          <p:nvSpPr>
            <p:cNvPr id="426" name="Google Shape;426;p27"/>
            <p:cNvSpPr/>
            <p:nvPr/>
          </p:nvSpPr>
          <p:spPr>
            <a:xfrm>
              <a:off x="9398128" y="8676525"/>
              <a:ext cx="7112091" cy="999985"/>
            </a:xfrm>
            <a:custGeom>
              <a:avLst/>
              <a:gdLst/>
              <a:ahLst/>
              <a:cxnLst/>
              <a:rect l="l" t="t" r="r" b="b"/>
              <a:pathLst>
                <a:path w="2990822" h="360680" extrusionOk="0">
                  <a:moveTo>
                    <a:pt x="2990822" y="180340"/>
                  </a:moveTo>
                  <a:cubicBezTo>
                    <a:pt x="2990822" y="81280"/>
                    <a:pt x="2910812" y="0"/>
                    <a:pt x="2810482" y="0"/>
                  </a:cubicBezTo>
                  <a:lnTo>
                    <a:pt x="172720" y="0"/>
                  </a:lnTo>
                  <a:lnTo>
                    <a:pt x="172720" y="1270"/>
                  </a:lnTo>
                  <a:cubicBezTo>
                    <a:pt x="76200" y="5080"/>
                    <a:pt x="0" y="83820"/>
                    <a:pt x="0" y="180340"/>
                  </a:cubicBezTo>
                  <a:cubicBezTo>
                    <a:pt x="0" y="276860"/>
                    <a:pt x="77470" y="355600"/>
                    <a:pt x="172720" y="359410"/>
                  </a:cubicBezTo>
                  <a:lnTo>
                    <a:pt x="172720" y="360680"/>
                  </a:lnTo>
                  <a:lnTo>
                    <a:pt x="2810481" y="360680"/>
                  </a:lnTo>
                  <a:cubicBezTo>
                    <a:pt x="2909542" y="360680"/>
                    <a:pt x="2990821" y="279400"/>
                    <a:pt x="2990821" y="18034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7"/>
            <p:cNvSpPr txBox="1"/>
            <p:nvPr/>
          </p:nvSpPr>
          <p:spPr>
            <a:xfrm>
              <a:off x="9791193" y="8825115"/>
              <a:ext cx="6424930" cy="812800"/>
            </a:xfrm>
            <a:prstGeom prst="rect">
              <a:avLst/>
            </a:prstGeom>
            <a:grp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300" b="1">
                  <a:solidFill>
                    <a:schemeClr val="dk1"/>
                  </a:solidFill>
                  <a:latin typeface="Comfortaa"/>
                  <a:ea typeface="Comfortaa"/>
                  <a:cs typeface="Comfortaa"/>
                  <a:sym typeface="Comfortaa"/>
                </a:rPr>
                <a:t> </a:t>
              </a:r>
              <a:r>
                <a:rPr lang="en-US" sz="3300" b="1">
                  <a:solidFill>
                    <a:schemeClr val="dk1"/>
                  </a:solidFill>
                  <a:uFill>
                    <a:noFill/>
                  </a:uFill>
                  <a:latin typeface="Comfortaa"/>
                  <a:ea typeface="Comfortaa"/>
                  <a:cs typeface="Comfortaa"/>
                  <a:sym typeface="Comfortaa"/>
                  <a:hlinkClick r:id="rId8"/>
                </a:rPr>
                <a:t>https://bit.ly/covid-pds-apk</a:t>
              </a:r>
              <a:endParaRPr>
                <a:solidFill>
                  <a:srgbClr val="FFFFFF"/>
                </a:solidFill>
                <a:latin typeface="Calibri" panose="020F0502020204030204"/>
                <a:ea typeface="Calibri" panose="020F0502020204030204"/>
                <a:cs typeface="Calibri" panose="020F0502020204030204"/>
                <a:sym typeface="Calibri" panose="020F0502020204030204"/>
              </a:endParaRPr>
            </a:p>
          </p:txBody>
        </p:sp>
      </p:grpSp>
      <p:pic>
        <p:nvPicPr>
          <p:cNvPr id="428" name="Google Shape;428;p27"/>
          <p:cNvPicPr preferRelativeResize="0"/>
          <p:nvPr/>
        </p:nvPicPr>
        <p:blipFill>
          <a:blip r:embed="rId9"/>
          <a:stretch>
            <a:fillRect/>
          </a:stretch>
        </p:blipFill>
        <p:spPr>
          <a:xfrm>
            <a:off x="1242475" y="8442650"/>
            <a:ext cx="1398950" cy="1398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F4EB"/>
        </a:solidFill>
        <a:effectLst/>
      </p:bgPr>
    </p:bg>
    <p:spTree>
      <p:nvGrpSpPr>
        <p:cNvPr id="462" name="Shape 462"/>
        <p:cNvGrpSpPr/>
        <p:nvPr/>
      </p:nvGrpSpPr>
      <p:grpSpPr>
        <a:xfrm>
          <a:off x="0" y="0"/>
          <a:ext cx="0" cy="0"/>
          <a:chOff x="0" y="0"/>
          <a:chExt cx="0" cy="0"/>
        </a:xfrm>
      </p:grpSpPr>
      <p:pic>
        <p:nvPicPr>
          <p:cNvPr id="463" name="Google Shape;463;p29"/>
          <p:cNvPicPr preferRelativeResize="0"/>
          <p:nvPr/>
        </p:nvPicPr>
        <p:blipFill rotWithShape="1">
          <a:blip r:embed="rId1"/>
          <a:srcRect/>
          <a:stretch>
            <a:fillRect/>
          </a:stretch>
        </p:blipFill>
        <p:spPr>
          <a:xfrm rot="10800000">
            <a:off x="0" y="0"/>
            <a:ext cx="1701713" cy="1701713"/>
          </a:xfrm>
          <a:prstGeom prst="rect">
            <a:avLst/>
          </a:prstGeom>
          <a:noFill/>
          <a:ln>
            <a:noFill/>
          </a:ln>
        </p:spPr>
      </p:pic>
      <p:pic>
        <p:nvPicPr>
          <p:cNvPr id="464" name="Google Shape;464;p29"/>
          <p:cNvPicPr preferRelativeResize="0"/>
          <p:nvPr/>
        </p:nvPicPr>
        <p:blipFill rotWithShape="1">
          <a:blip r:embed="rId2"/>
          <a:srcRect/>
          <a:stretch>
            <a:fillRect/>
          </a:stretch>
        </p:blipFill>
        <p:spPr>
          <a:xfrm rot="5400000">
            <a:off x="13279180" y="1906354"/>
            <a:ext cx="6678426" cy="3339213"/>
          </a:xfrm>
          <a:prstGeom prst="rect">
            <a:avLst/>
          </a:prstGeom>
          <a:noFill/>
          <a:ln>
            <a:noFill/>
          </a:ln>
        </p:spPr>
      </p:pic>
      <p:sp>
        <p:nvSpPr>
          <p:cNvPr id="465" name="Google Shape;465;p29"/>
          <p:cNvSpPr/>
          <p:nvPr/>
        </p:nvSpPr>
        <p:spPr>
          <a:xfrm>
            <a:off x="0" y="7151921"/>
            <a:ext cx="18288000" cy="3135000"/>
          </a:xfrm>
          <a:prstGeom prst="rect">
            <a:avLst/>
          </a:prstGeom>
          <a:solidFill>
            <a:srgbClr val="454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466" name="Google Shape;466;p29"/>
          <p:cNvPicPr preferRelativeResize="0"/>
          <p:nvPr/>
        </p:nvPicPr>
        <p:blipFill rotWithShape="1">
          <a:blip r:embed="rId3"/>
          <a:srcRect/>
          <a:stretch>
            <a:fillRect/>
          </a:stretch>
        </p:blipFill>
        <p:spPr>
          <a:xfrm rot="5400000">
            <a:off x="0" y="5577036"/>
            <a:ext cx="1574884" cy="1574884"/>
          </a:xfrm>
          <a:prstGeom prst="rect">
            <a:avLst/>
          </a:prstGeom>
          <a:noFill/>
          <a:ln>
            <a:noFill/>
          </a:ln>
        </p:spPr>
      </p:pic>
      <p:sp>
        <p:nvSpPr>
          <p:cNvPr id="467" name="Google Shape;467;p29"/>
          <p:cNvSpPr txBox="1"/>
          <p:nvPr/>
        </p:nvSpPr>
        <p:spPr>
          <a:xfrm>
            <a:off x="1028700" y="7935995"/>
            <a:ext cx="5467500" cy="1490700"/>
          </a:xfrm>
          <a:prstGeom prst="rect">
            <a:avLst/>
          </a:prstGeom>
          <a:noFill/>
          <a:ln>
            <a:noFill/>
          </a:ln>
        </p:spPr>
        <p:txBody>
          <a:bodyPr spcFirstLastPara="1" wrap="square" lIns="0" tIns="0" rIns="0" bIns="0" anchor="t" anchorCtr="0">
            <a:noAutofit/>
          </a:bodyPr>
          <a:lstStyle/>
          <a:p>
            <a:pPr marL="0" marR="0" lvl="0" indent="0" algn="l" rtl="0">
              <a:lnSpc>
                <a:spcPct val="142000"/>
              </a:lnSpc>
              <a:spcBef>
                <a:spcPts val="0"/>
              </a:spcBef>
              <a:spcAft>
                <a:spcPts val="0"/>
              </a:spcAft>
              <a:buNone/>
            </a:pPr>
            <a:r>
              <a:rPr lang="en-IN" sz="3600">
                <a:solidFill>
                  <a:srgbClr val="F8F4EB"/>
                </a:solidFill>
                <a:latin typeface="Montserrat SemiBold" panose="00000500000000000000"/>
                <a:ea typeface="Montserrat SemiBold" panose="00000500000000000000"/>
                <a:cs typeface="Montserrat SemiBold" panose="00000500000000000000"/>
                <a:sym typeface="Montserrat SemiBold" panose="00000500000000000000"/>
              </a:rPr>
              <a:t>NOVATE+</a:t>
            </a:r>
            <a:endParaRPr sz="3600">
              <a:solidFill>
                <a:srgbClr val="F8F4EB"/>
              </a:solidFill>
              <a:latin typeface="Montserrat SemiBold" panose="00000500000000000000"/>
              <a:ea typeface="Montserrat SemiBold" panose="00000500000000000000"/>
              <a:cs typeface="Montserrat SemiBold" panose="00000500000000000000"/>
              <a:sym typeface="Montserrat SemiBold" panose="00000500000000000000"/>
            </a:endParaRPr>
          </a:p>
          <a:p>
            <a:pPr marL="0" marR="0" lvl="0" indent="0" algn="l" rtl="0">
              <a:lnSpc>
                <a:spcPct val="142000"/>
              </a:lnSpc>
              <a:spcBef>
                <a:spcPts val="0"/>
              </a:spcBef>
              <a:spcAft>
                <a:spcPts val="0"/>
              </a:spcAft>
              <a:buNone/>
            </a:pPr>
            <a:r>
              <a:rPr lang="en-US" sz="3600">
                <a:solidFill>
                  <a:srgbClr val="F8F4EB"/>
                </a:solidFill>
                <a:latin typeface="Montserrat SemiBold" panose="00000500000000000000"/>
                <a:ea typeface="Montserrat SemiBold" panose="00000500000000000000"/>
                <a:cs typeface="Montserrat SemiBold" panose="00000500000000000000"/>
                <a:sym typeface="Montserrat SemiBold" panose="00000500000000000000"/>
              </a:rPr>
              <a:t>HEALTHCARE</a:t>
            </a:r>
            <a:endParaRPr sz="3600" b="1">
              <a:solidFill>
                <a:srgbClr val="F8F4EB"/>
              </a:solidFill>
              <a:latin typeface="Comfortaa"/>
              <a:ea typeface="Comfortaa"/>
              <a:cs typeface="Comfortaa"/>
              <a:sym typeface="Comfortaa"/>
            </a:endParaRPr>
          </a:p>
        </p:txBody>
      </p:sp>
      <p:sp>
        <p:nvSpPr>
          <p:cNvPr id="468" name="Google Shape;468;p29"/>
          <p:cNvSpPr txBox="1"/>
          <p:nvPr/>
        </p:nvSpPr>
        <p:spPr>
          <a:xfrm>
            <a:off x="3484150" y="2721413"/>
            <a:ext cx="12984900" cy="170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0" b="1">
                <a:solidFill>
                  <a:srgbClr val="454699"/>
                </a:solidFill>
                <a:latin typeface="Spartan"/>
                <a:ea typeface="Spartan"/>
                <a:cs typeface="Spartan"/>
                <a:sym typeface="Spartan"/>
              </a:rPr>
              <a:t>THANK YOU!</a:t>
            </a:r>
            <a:endParaRPr sz="10000" b="1">
              <a:solidFill>
                <a:srgbClr val="454699"/>
              </a:solidFill>
              <a:latin typeface="Spartan"/>
              <a:ea typeface="Spartan"/>
              <a:cs typeface="Spartan"/>
              <a:sym typeface="Spartan"/>
            </a:endParaRPr>
          </a:p>
        </p:txBody>
      </p:sp>
      <p:sp>
        <p:nvSpPr>
          <p:cNvPr id="469" name="Google Shape;469;p29"/>
          <p:cNvSpPr/>
          <p:nvPr/>
        </p:nvSpPr>
        <p:spPr>
          <a:xfrm>
            <a:off x="7435700" y="7685925"/>
            <a:ext cx="10482831" cy="999985"/>
          </a:xfrm>
          <a:custGeom>
            <a:avLst/>
            <a:gdLst/>
            <a:ahLst/>
            <a:cxnLst/>
            <a:rect l="l" t="t" r="r" b="b"/>
            <a:pathLst>
              <a:path w="2990822" h="360680" extrusionOk="0">
                <a:moveTo>
                  <a:pt x="2990822" y="180340"/>
                </a:moveTo>
                <a:cubicBezTo>
                  <a:pt x="2990822" y="81280"/>
                  <a:pt x="2910812" y="0"/>
                  <a:pt x="2810482" y="0"/>
                </a:cubicBezTo>
                <a:lnTo>
                  <a:pt x="172720" y="0"/>
                </a:lnTo>
                <a:lnTo>
                  <a:pt x="172720" y="1270"/>
                </a:lnTo>
                <a:cubicBezTo>
                  <a:pt x="76200" y="5080"/>
                  <a:pt x="0" y="83820"/>
                  <a:pt x="0" y="180340"/>
                </a:cubicBezTo>
                <a:cubicBezTo>
                  <a:pt x="0" y="276860"/>
                  <a:pt x="77470" y="355600"/>
                  <a:pt x="172720" y="359410"/>
                </a:cubicBezTo>
                <a:lnTo>
                  <a:pt x="172720" y="360680"/>
                </a:lnTo>
                <a:lnTo>
                  <a:pt x="2810481" y="360680"/>
                </a:lnTo>
                <a:cubicBezTo>
                  <a:pt x="2909542" y="360680"/>
                  <a:pt x="2990821" y="279400"/>
                  <a:pt x="2990821" y="180340"/>
                </a:cubicBez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29"/>
          <p:cNvSpPr txBox="1"/>
          <p:nvPr/>
        </p:nvSpPr>
        <p:spPr>
          <a:xfrm>
            <a:off x="8309525" y="7826500"/>
            <a:ext cx="8541600" cy="6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300" b="1">
                <a:solidFill>
                  <a:srgbClr val="F8F4EB"/>
                </a:solidFill>
                <a:latin typeface="Comfortaa"/>
                <a:ea typeface="Comfortaa"/>
                <a:cs typeface="Comfortaa"/>
                <a:sym typeface="Comfortaa"/>
              </a:rPr>
              <a:t>Visit our Site:  </a:t>
            </a:r>
            <a:r>
              <a:rPr lang="en-US" sz="3300" b="1" u="sng">
                <a:solidFill>
                  <a:srgbClr val="FFFFFF"/>
                </a:solidFill>
                <a:latin typeface="Comfortaa"/>
                <a:ea typeface="Comfortaa"/>
                <a:cs typeface="Comfortaa"/>
                <a:sym typeface="Comfortaa"/>
                <a:hlinkClick r:id="rId4"/>
              </a:rPr>
              <a:t>https://bit.ly/covid-pds</a:t>
            </a:r>
            <a:endParaRPr sz="11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471" name="Google Shape;471;p29"/>
          <p:cNvSpPr/>
          <p:nvPr/>
        </p:nvSpPr>
        <p:spPr>
          <a:xfrm>
            <a:off x="7435700" y="8905125"/>
            <a:ext cx="10482831" cy="999985"/>
          </a:xfrm>
          <a:custGeom>
            <a:avLst/>
            <a:gdLst/>
            <a:ahLst/>
            <a:cxnLst/>
            <a:rect l="l" t="t" r="r" b="b"/>
            <a:pathLst>
              <a:path w="2990822" h="360680" extrusionOk="0">
                <a:moveTo>
                  <a:pt x="2990822" y="180340"/>
                </a:moveTo>
                <a:cubicBezTo>
                  <a:pt x="2990822" y="81280"/>
                  <a:pt x="2910812" y="0"/>
                  <a:pt x="2810482" y="0"/>
                </a:cubicBezTo>
                <a:lnTo>
                  <a:pt x="172720" y="0"/>
                </a:lnTo>
                <a:lnTo>
                  <a:pt x="172720" y="1270"/>
                </a:lnTo>
                <a:cubicBezTo>
                  <a:pt x="76200" y="5080"/>
                  <a:pt x="0" y="83820"/>
                  <a:pt x="0" y="180340"/>
                </a:cubicBezTo>
                <a:cubicBezTo>
                  <a:pt x="0" y="276860"/>
                  <a:pt x="77470" y="355600"/>
                  <a:pt x="172720" y="359410"/>
                </a:cubicBezTo>
                <a:lnTo>
                  <a:pt x="172720" y="360680"/>
                </a:lnTo>
                <a:lnTo>
                  <a:pt x="2810481" y="360680"/>
                </a:lnTo>
                <a:cubicBezTo>
                  <a:pt x="2909542" y="360680"/>
                  <a:pt x="2990821" y="279400"/>
                  <a:pt x="2990821" y="180340"/>
                </a:cubicBez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29"/>
          <p:cNvSpPr txBox="1"/>
          <p:nvPr/>
        </p:nvSpPr>
        <p:spPr>
          <a:xfrm>
            <a:off x="7827075" y="9045700"/>
            <a:ext cx="9867600" cy="6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300" b="1">
                <a:solidFill>
                  <a:srgbClr val="F8F4EB"/>
                </a:solidFill>
                <a:latin typeface="Comfortaa"/>
                <a:ea typeface="Comfortaa"/>
                <a:cs typeface="Comfortaa"/>
                <a:sym typeface="Comfortaa"/>
              </a:rPr>
              <a:t>Download App</a:t>
            </a:r>
            <a:r>
              <a:rPr lang="en-US" sz="3300" b="1">
                <a:solidFill>
                  <a:srgbClr val="F8F4EB"/>
                </a:solidFill>
                <a:latin typeface="Comfortaa"/>
                <a:ea typeface="Comfortaa"/>
                <a:cs typeface="Comfortaa"/>
                <a:sym typeface="Comfortaa"/>
              </a:rPr>
              <a:t>:</a:t>
            </a:r>
            <a:r>
              <a:rPr lang="en-US" sz="3300" b="1">
                <a:solidFill>
                  <a:srgbClr val="FFFFFF"/>
                </a:solidFill>
                <a:latin typeface="Comfortaa"/>
                <a:ea typeface="Comfortaa"/>
                <a:cs typeface="Comfortaa"/>
                <a:sym typeface="Comfortaa"/>
              </a:rPr>
              <a:t>  </a:t>
            </a:r>
            <a:r>
              <a:rPr lang="en-US" sz="3300" b="1" u="sng">
                <a:solidFill>
                  <a:srgbClr val="FFFFFF"/>
                </a:solidFill>
                <a:latin typeface="Comfortaa"/>
                <a:ea typeface="Comfortaa"/>
                <a:cs typeface="Comfortaa"/>
                <a:sym typeface="Comfortaa"/>
                <a:hlinkClick r:id="rId5"/>
              </a:rPr>
              <a:t>https://bit.ly/covid-pds-apk</a:t>
            </a:r>
            <a:endParaRPr sz="1100">
              <a:solidFill>
                <a:srgbClr val="FFFFFF"/>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BB56"/>
        </a:solidFill>
        <a:effectLst/>
      </p:bgPr>
    </p:bg>
    <p:spTree>
      <p:nvGrpSpPr>
        <p:cNvPr id="155" name="Shape 155"/>
        <p:cNvGrpSpPr/>
        <p:nvPr/>
      </p:nvGrpSpPr>
      <p:grpSpPr>
        <a:xfrm>
          <a:off x="0" y="0"/>
          <a:ext cx="0" cy="0"/>
          <a:chOff x="0" y="0"/>
          <a:chExt cx="0" cy="0"/>
        </a:xfrm>
      </p:grpSpPr>
      <p:pic>
        <p:nvPicPr>
          <p:cNvPr id="156" name="Google Shape;156;p15"/>
          <p:cNvPicPr preferRelativeResize="0"/>
          <p:nvPr/>
        </p:nvPicPr>
        <p:blipFill rotWithShape="1">
          <a:blip r:embed="rId1"/>
          <a:srcRect/>
          <a:stretch>
            <a:fillRect/>
          </a:stretch>
        </p:blipFill>
        <p:spPr>
          <a:xfrm rot="-5400000">
            <a:off x="-1247065" y="4493975"/>
            <a:ext cx="4988261" cy="2494131"/>
          </a:xfrm>
          <a:prstGeom prst="rect">
            <a:avLst/>
          </a:prstGeom>
          <a:noFill/>
          <a:ln>
            <a:noFill/>
          </a:ln>
        </p:spPr>
      </p:pic>
      <p:sp>
        <p:nvSpPr>
          <p:cNvPr id="157" name="Google Shape;157;p15"/>
          <p:cNvSpPr/>
          <p:nvPr/>
        </p:nvSpPr>
        <p:spPr>
          <a:xfrm>
            <a:off x="1084200" y="3013626"/>
            <a:ext cx="5044867" cy="5967234"/>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marR="0" lvl="0" indent="0" algn="ctr" rtl="0">
              <a:lnSpc>
                <a:spcPct val="142000"/>
              </a:lnSpc>
              <a:spcBef>
                <a:spcPts val="0"/>
              </a:spcBef>
              <a:spcAft>
                <a:spcPts val="0"/>
              </a:spcAft>
              <a:buNone/>
            </a:pPr>
            <a:endParaRPr sz="2500">
              <a:solidFill>
                <a:srgbClr val="34499A"/>
              </a:solidFill>
              <a:latin typeface="Roboto" panose="02000000000000000000"/>
              <a:ea typeface="Roboto" panose="02000000000000000000"/>
              <a:cs typeface="Roboto" panose="02000000000000000000"/>
              <a:sym typeface="Roboto" panose="02000000000000000000"/>
            </a:endParaRPr>
          </a:p>
        </p:txBody>
      </p:sp>
      <p:sp>
        <p:nvSpPr>
          <p:cNvPr id="158" name="Google Shape;158;p15"/>
          <p:cNvSpPr/>
          <p:nvPr/>
        </p:nvSpPr>
        <p:spPr>
          <a:xfrm>
            <a:off x="6748000" y="3013626"/>
            <a:ext cx="5044867" cy="5967234"/>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59" name="Google Shape;159;p15"/>
          <p:cNvPicPr preferRelativeResize="0"/>
          <p:nvPr/>
        </p:nvPicPr>
        <p:blipFill rotWithShape="1">
          <a:blip r:embed="rId2"/>
          <a:srcRect b="50600"/>
          <a:stretch>
            <a:fillRect/>
          </a:stretch>
        </p:blipFill>
        <p:spPr>
          <a:xfrm rot="-5400000">
            <a:off x="14184004" y="2847974"/>
            <a:ext cx="5494003" cy="2713990"/>
          </a:xfrm>
          <a:prstGeom prst="rect">
            <a:avLst/>
          </a:prstGeom>
          <a:noFill/>
          <a:ln>
            <a:noFill/>
          </a:ln>
        </p:spPr>
      </p:pic>
      <p:sp>
        <p:nvSpPr>
          <p:cNvPr id="160" name="Google Shape;160;p15"/>
          <p:cNvSpPr/>
          <p:nvPr/>
        </p:nvSpPr>
        <p:spPr>
          <a:xfrm>
            <a:off x="12237475" y="3013626"/>
            <a:ext cx="5044867" cy="5967234"/>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15"/>
          <p:cNvSpPr txBox="1"/>
          <p:nvPr/>
        </p:nvSpPr>
        <p:spPr>
          <a:xfrm>
            <a:off x="1379900" y="3657600"/>
            <a:ext cx="4390800" cy="4845300"/>
          </a:xfrm>
          <a:prstGeom prst="rect">
            <a:avLst/>
          </a:prstGeom>
          <a:noFill/>
          <a:ln>
            <a:noFill/>
          </a:ln>
        </p:spPr>
        <p:txBody>
          <a:bodyPr spcFirstLastPara="1" wrap="square" lIns="0" tIns="0" rIns="0" bIns="0" anchor="t" anchorCtr="0">
            <a:noAutofit/>
          </a:bodyPr>
          <a:lstStyle/>
          <a:p>
            <a:pPr marL="0" marR="0" lvl="0" indent="0" algn="ctr" rtl="0">
              <a:lnSpc>
                <a:spcPct val="142000"/>
              </a:lnSpc>
              <a:spcBef>
                <a:spcPts val="0"/>
              </a:spcBef>
              <a:spcAft>
                <a:spcPts val="0"/>
              </a:spcAft>
              <a:buNone/>
            </a:pPr>
            <a:r>
              <a:rPr lang="en-US" sz="2500">
                <a:solidFill>
                  <a:srgbClr val="34499A"/>
                </a:solidFill>
                <a:latin typeface="Montserrat Medium" panose="00000500000000000000"/>
                <a:ea typeface="Montserrat Medium" panose="00000500000000000000"/>
                <a:cs typeface="Montserrat Medium" panose="00000500000000000000"/>
                <a:sym typeface="Montserrat Medium" panose="00000500000000000000"/>
              </a:rPr>
              <a:t>The government has given contracts to reputed vendors for distribution of daily eatables and ration among the people who are suffering, during the lockdown, at SUBSIDIZED RATES according to their income.</a:t>
            </a:r>
            <a:endParaRPr sz="2500">
              <a:solidFill>
                <a:srgbClr val="34499A"/>
              </a:solidFill>
              <a:latin typeface="Montserrat Medium" panose="00000500000000000000"/>
              <a:ea typeface="Montserrat Medium" panose="00000500000000000000"/>
              <a:cs typeface="Montserrat Medium" panose="00000500000000000000"/>
              <a:sym typeface="Montserrat Medium" panose="00000500000000000000"/>
            </a:endParaRPr>
          </a:p>
        </p:txBody>
      </p:sp>
      <p:sp>
        <p:nvSpPr>
          <p:cNvPr id="162" name="Google Shape;162;p15"/>
          <p:cNvSpPr txBox="1"/>
          <p:nvPr/>
        </p:nvSpPr>
        <p:spPr>
          <a:xfrm>
            <a:off x="7049649" y="3268875"/>
            <a:ext cx="4480500" cy="3026100"/>
          </a:xfrm>
          <a:prstGeom prst="rect">
            <a:avLst/>
          </a:prstGeom>
          <a:noFill/>
          <a:ln>
            <a:noFill/>
          </a:ln>
        </p:spPr>
        <p:txBody>
          <a:bodyPr spcFirstLastPara="1" wrap="square" lIns="0" tIns="0" rIns="0" bIns="0" anchor="t" anchorCtr="0">
            <a:noAutofit/>
          </a:bodyPr>
          <a:lstStyle/>
          <a:p>
            <a:pPr marL="0" marR="0" lvl="0" indent="0" algn="ctr" rtl="0">
              <a:lnSpc>
                <a:spcPct val="142000"/>
              </a:lnSpc>
              <a:spcBef>
                <a:spcPts val="0"/>
              </a:spcBef>
              <a:spcAft>
                <a:spcPts val="0"/>
              </a:spcAft>
              <a:buNone/>
            </a:pPr>
            <a:r>
              <a:rPr lang="en-US" sz="2400">
                <a:solidFill>
                  <a:srgbClr val="34499A"/>
                </a:solidFill>
                <a:latin typeface="Montserrat Medium" panose="00000500000000000000"/>
                <a:ea typeface="Montserrat Medium" panose="00000500000000000000"/>
                <a:cs typeface="Montserrat Medium" panose="00000500000000000000"/>
                <a:sym typeface="Montserrat Medium" panose="00000500000000000000"/>
              </a:rPr>
              <a:t>The vendors have set up their distribution points throughout the country, but are facing problems in management during distribution, as there are a few workforce available at every distribution point to cater the entire locality, which leads to violation of Social Distancing rule.</a:t>
            </a:r>
            <a:endParaRPr sz="2400">
              <a:solidFill>
                <a:srgbClr val="34499A"/>
              </a:solidFill>
              <a:latin typeface="Montserrat Medium" panose="00000500000000000000"/>
              <a:ea typeface="Montserrat Medium" panose="00000500000000000000"/>
              <a:cs typeface="Montserrat Medium" panose="00000500000000000000"/>
              <a:sym typeface="Montserrat Medium" panose="00000500000000000000"/>
            </a:endParaRPr>
          </a:p>
        </p:txBody>
      </p:sp>
      <p:sp>
        <p:nvSpPr>
          <p:cNvPr id="163" name="Google Shape;163;p15"/>
          <p:cNvSpPr txBox="1"/>
          <p:nvPr/>
        </p:nvSpPr>
        <p:spPr>
          <a:xfrm>
            <a:off x="12411775" y="3345075"/>
            <a:ext cx="4696200" cy="3447900"/>
          </a:xfrm>
          <a:prstGeom prst="rect">
            <a:avLst/>
          </a:prstGeom>
          <a:noFill/>
          <a:ln>
            <a:noFill/>
          </a:ln>
        </p:spPr>
        <p:txBody>
          <a:bodyPr spcFirstLastPara="1" wrap="square" lIns="0" tIns="0" rIns="0" bIns="0" anchor="t" anchorCtr="0">
            <a:noAutofit/>
          </a:bodyPr>
          <a:lstStyle/>
          <a:p>
            <a:pPr marL="0" marR="0" lvl="0" indent="0" algn="ctr" rtl="0">
              <a:lnSpc>
                <a:spcPct val="142000"/>
              </a:lnSpc>
              <a:spcBef>
                <a:spcPts val="0"/>
              </a:spcBef>
              <a:spcAft>
                <a:spcPts val="0"/>
              </a:spcAft>
              <a:buNone/>
            </a:pPr>
            <a:r>
              <a:rPr lang="en-US" sz="2300">
                <a:solidFill>
                  <a:srgbClr val="34499A"/>
                </a:solidFill>
                <a:latin typeface="Montserrat Medium" panose="00000500000000000000"/>
                <a:ea typeface="Montserrat Medium" panose="00000500000000000000"/>
                <a:cs typeface="Montserrat Medium" panose="00000500000000000000"/>
                <a:sym typeface="Montserrat Medium" panose="00000500000000000000"/>
              </a:rPr>
              <a:t>The government has arranged quarters for the homeless people, as they are at a high risk of getting contaminated. But there is no medium at present, to connect them together due to the technological barrier. The citizens are helping the NGOs to locate such people, but at a slow rate.</a:t>
            </a:r>
            <a:endParaRPr sz="2300">
              <a:solidFill>
                <a:srgbClr val="34499A"/>
              </a:solidFill>
              <a:latin typeface="Montserrat Medium" panose="00000500000000000000"/>
              <a:ea typeface="Montserrat Medium" panose="00000500000000000000"/>
              <a:cs typeface="Montserrat Medium" panose="00000500000000000000"/>
              <a:sym typeface="Montserrat Medium" panose="00000500000000000000"/>
            </a:endParaRPr>
          </a:p>
        </p:txBody>
      </p:sp>
      <p:sp>
        <p:nvSpPr>
          <p:cNvPr id="164" name="Google Shape;164;p15"/>
          <p:cNvSpPr txBox="1"/>
          <p:nvPr/>
        </p:nvSpPr>
        <p:spPr>
          <a:xfrm>
            <a:off x="2494125" y="1190825"/>
            <a:ext cx="13383600" cy="12132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5000" b="1">
                <a:solidFill>
                  <a:srgbClr val="34499A"/>
                </a:solidFill>
                <a:latin typeface="Spartan"/>
                <a:ea typeface="Spartan"/>
                <a:cs typeface="Spartan"/>
                <a:sym typeface="Spartan"/>
              </a:rPr>
              <a:t>CURRENT SCENARIO</a:t>
            </a:r>
            <a:endParaRPr>
              <a:solidFill>
                <a:srgbClr val="34499A"/>
              </a:solidFill>
            </a:endParaRPr>
          </a:p>
        </p:txBody>
      </p:sp>
      <p:grpSp>
        <p:nvGrpSpPr>
          <p:cNvPr id="165" name="Google Shape;165;p15"/>
          <p:cNvGrpSpPr/>
          <p:nvPr/>
        </p:nvGrpSpPr>
        <p:grpSpPr>
          <a:xfrm>
            <a:off x="5914975" y="7947815"/>
            <a:ext cx="979251" cy="855416"/>
            <a:chOff x="0" y="0"/>
            <a:chExt cx="1945274" cy="1705036"/>
          </a:xfrm>
        </p:grpSpPr>
        <p:pic>
          <p:nvPicPr>
            <p:cNvPr id="166" name="Google Shape;166;p15"/>
            <p:cNvPicPr preferRelativeResize="0"/>
            <p:nvPr/>
          </p:nvPicPr>
          <p:blipFill rotWithShape="1">
            <a:blip r:embed="rId3"/>
            <a:srcRect/>
            <a:stretch>
              <a:fillRect/>
            </a:stretch>
          </p:blipFill>
          <p:spPr>
            <a:xfrm>
              <a:off x="0" y="0"/>
              <a:ext cx="1339276" cy="1339276"/>
            </a:xfrm>
            <a:prstGeom prst="rect">
              <a:avLst/>
            </a:prstGeom>
            <a:noFill/>
            <a:ln>
              <a:noFill/>
            </a:ln>
          </p:spPr>
        </p:pic>
        <p:pic>
          <p:nvPicPr>
            <p:cNvPr id="167" name="Google Shape;167;p15"/>
            <p:cNvPicPr preferRelativeResize="0"/>
            <p:nvPr/>
          </p:nvPicPr>
          <p:blipFill rotWithShape="1">
            <a:blip r:embed="rId4"/>
            <a:srcRect/>
            <a:stretch>
              <a:fillRect/>
            </a:stretch>
          </p:blipFill>
          <p:spPr>
            <a:xfrm rot="-8100000">
              <a:off x="778864" y="541045"/>
              <a:ext cx="967703" cy="962864"/>
            </a:xfrm>
            <a:prstGeom prst="rect">
              <a:avLst/>
            </a:prstGeom>
            <a:noFill/>
            <a:ln>
              <a:noFill/>
            </a:ln>
          </p:spPr>
        </p:pic>
      </p:grpSp>
      <p:grpSp>
        <p:nvGrpSpPr>
          <p:cNvPr id="168" name="Google Shape;168;p15"/>
          <p:cNvGrpSpPr/>
          <p:nvPr/>
        </p:nvGrpSpPr>
        <p:grpSpPr>
          <a:xfrm rot="-5400000">
            <a:off x="11481983" y="2929569"/>
            <a:ext cx="860710" cy="998875"/>
            <a:chOff x="0" y="0"/>
            <a:chExt cx="1715587" cy="1984257"/>
          </a:xfrm>
        </p:grpSpPr>
        <p:pic>
          <p:nvPicPr>
            <p:cNvPr id="169" name="Google Shape;169;p15"/>
            <p:cNvPicPr preferRelativeResize="0"/>
            <p:nvPr/>
          </p:nvPicPr>
          <p:blipFill rotWithShape="1">
            <a:blip r:embed="rId5"/>
            <a:srcRect/>
            <a:stretch>
              <a:fillRect/>
            </a:stretch>
          </p:blipFill>
          <p:spPr>
            <a:xfrm rot="-5400000">
              <a:off x="0" y="0"/>
              <a:ext cx="1339276" cy="1339276"/>
            </a:xfrm>
            <a:prstGeom prst="rect">
              <a:avLst/>
            </a:prstGeom>
            <a:noFill/>
            <a:ln>
              <a:noFill/>
            </a:ln>
          </p:spPr>
        </p:pic>
        <p:pic>
          <p:nvPicPr>
            <p:cNvPr id="170" name="Google Shape;170;p15"/>
            <p:cNvPicPr preferRelativeResize="0"/>
            <p:nvPr/>
          </p:nvPicPr>
          <p:blipFill rotWithShape="1">
            <a:blip r:embed="rId4"/>
            <a:srcRect/>
            <a:stretch>
              <a:fillRect/>
            </a:stretch>
          </p:blipFill>
          <p:spPr>
            <a:xfrm rot="-2700000">
              <a:off x="549177" y="820266"/>
              <a:ext cx="967703" cy="962864"/>
            </a:xfrm>
            <a:prstGeom prst="rect">
              <a:avLst/>
            </a:prstGeom>
            <a:noFill/>
            <a:ln>
              <a:noFill/>
            </a:ln>
          </p:spPr>
        </p:pic>
      </p:grpSp>
      <p:pic>
        <p:nvPicPr>
          <p:cNvPr id="171" name="Google Shape;171;p15"/>
          <p:cNvPicPr preferRelativeResize="0"/>
          <p:nvPr/>
        </p:nvPicPr>
        <p:blipFill rotWithShape="1">
          <a:blip r:embed="rId6"/>
          <a:srcRect/>
          <a:stretch>
            <a:fillRect/>
          </a:stretch>
        </p:blipFill>
        <p:spPr>
          <a:xfrm>
            <a:off x="1672854" y="493856"/>
            <a:ext cx="2154187" cy="2154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75" name="Shape 175"/>
        <p:cNvGrpSpPr/>
        <p:nvPr/>
      </p:nvGrpSpPr>
      <p:grpSpPr>
        <a:xfrm>
          <a:off x="0" y="0"/>
          <a:ext cx="0" cy="0"/>
          <a:chOff x="0" y="0"/>
          <a:chExt cx="0" cy="0"/>
        </a:xfrm>
      </p:grpSpPr>
      <p:pic>
        <p:nvPicPr>
          <p:cNvPr id="176" name="Google Shape;176;p16"/>
          <p:cNvPicPr preferRelativeResize="0"/>
          <p:nvPr/>
        </p:nvPicPr>
        <p:blipFill rotWithShape="1">
          <a:blip r:embed="rId1"/>
          <a:srcRect/>
          <a:stretch>
            <a:fillRect/>
          </a:stretch>
        </p:blipFill>
        <p:spPr>
          <a:xfrm rot="10800000">
            <a:off x="11740600" y="9154700"/>
            <a:ext cx="2462776" cy="1168525"/>
          </a:xfrm>
          <a:prstGeom prst="rect">
            <a:avLst/>
          </a:prstGeom>
          <a:noFill/>
          <a:ln>
            <a:noFill/>
          </a:ln>
        </p:spPr>
      </p:pic>
      <p:sp>
        <p:nvSpPr>
          <p:cNvPr id="177" name="Google Shape;177;p16"/>
          <p:cNvSpPr/>
          <p:nvPr/>
        </p:nvSpPr>
        <p:spPr>
          <a:xfrm>
            <a:off x="15408258" y="8366451"/>
            <a:ext cx="1831140" cy="942126"/>
          </a:xfrm>
          <a:custGeom>
            <a:avLst/>
            <a:gdLst/>
            <a:ahLst/>
            <a:cxnLst/>
            <a:rect l="l" t="t" r="r" b="b"/>
            <a:pathLst>
              <a:path w="701026" h="360680" extrusionOk="0">
                <a:moveTo>
                  <a:pt x="701026" y="180340"/>
                </a:moveTo>
                <a:cubicBezTo>
                  <a:pt x="701026" y="81280"/>
                  <a:pt x="621016" y="0"/>
                  <a:pt x="520686" y="0"/>
                </a:cubicBezTo>
                <a:lnTo>
                  <a:pt x="172720" y="0"/>
                </a:lnTo>
                <a:lnTo>
                  <a:pt x="172720" y="1270"/>
                </a:lnTo>
                <a:cubicBezTo>
                  <a:pt x="76200" y="5080"/>
                  <a:pt x="0" y="83820"/>
                  <a:pt x="0" y="180340"/>
                </a:cubicBezTo>
                <a:cubicBezTo>
                  <a:pt x="0" y="276860"/>
                  <a:pt x="77470" y="355600"/>
                  <a:pt x="172720" y="359410"/>
                </a:cubicBezTo>
                <a:lnTo>
                  <a:pt x="172720" y="360680"/>
                </a:lnTo>
                <a:lnTo>
                  <a:pt x="520685" y="360680"/>
                </a:lnTo>
                <a:cubicBezTo>
                  <a:pt x="619745" y="360680"/>
                  <a:pt x="701025" y="279400"/>
                  <a:pt x="701025" y="180340"/>
                </a:cubicBezTo>
                <a:close/>
              </a:path>
            </a:pathLst>
          </a:custGeom>
          <a:solidFill>
            <a:srgbClr val="454699">
              <a:alpha val="7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8" name="Google Shape;178;p16"/>
          <p:cNvGrpSpPr/>
          <p:nvPr/>
        </p:nvGrpSpPr>
        <p:grpSpPr>
          <a:xfrm>
            <a:off x="16358183" y="8449615"/>
            <a:ext cx="775800" cy="775800"/>
            <a:chOff x="0" y="0"/>
            <a:chExt cx="1034400" cy="1034400"/>
          </a:xfrm>
        </p:grpSpPr>
        <p:pic>
          <p:nvPicPr>
            <p:cNvPr id="179" name="Google Shape;179;p16"/>
            <p:cNvPicPr preferRelativeResize="0"/>
            <p:nvPr/>
          </p:nvPicPr>
          <p:blipFill rotWithShape="1">
            <a:blip r:embed="rId2"/>
            <a:srcRect/>
            <a:stretch>
              <a:fillRect/>
            </a:stretch>
          </p:blipFill>
          <p:spPr>
            <a:xfrm>
              <a:off x="0" y="0"/>
              <a:ext cx="1034400" cy="1034400"/>
            </a:xfrm>
            <a:prstGeom prst="rect">
              <a:avLst/>
            </a:prstGeom>
            <a:noFill/>
            <a:ln>
              <a:noFill/>
            </a:ln>
          </p:spPr>
        </p:pic>
        <p:pic>
          <p:nvPicPr>
            <p:cNvPr id="180" name="Google Shape;180;p16"/>
            <p:cNvPicPr preferRelativeResize="0"/>
            <p:nvPr/>
          </p:nvPicPr>
          <p:blipFill rotWithShape="1">
            <a:blip r:embed="rId3"/>
            <a:srcRect/>
            <a:stretch>
              <a:fillRect/>
            </a:stretch>
          </p:blipFill>
          <p:spPr>
            <a:xfrm>
              <a:off x="153923" y="153923"/>
              <a:ext cx="726554" cy="726554"/>
            </a:xfrm>
            <a:prstGeom prst="rect">
              <a:avLst/>
            </a:prstGeom>
            <a:noFill/>
            <a:ln>
              <a:noFill/>
            </a:ln>
          </p:spPr>
        </p:pic>
      </p:grpSp>
      <p:pic>
        <p:nvPicPr>
          <p:cNvPr id="181" name="Google Shape;181;p16"/>
          <p:cNvPicPr preferRelativeResize="0"/>
          <p:nvPr/>
        </p:nvPicPr>
        <p:blipFill rotWithShape="1">
          <a:blip r:embed="rId4"/>
          <a:srcRect/>
          <a:stretch>
            <a:fillRect/>
          </a:stretch>
        </p:blipFill>
        <p:spPr>
          <a:xfrm rot="10800000">
            <a:off x="16828775" y="0"/>
            <a:ext cx="1459225" cy="1459225"/>
          </a:xfrm>
          <a:prstGeom prst="rect">
            <a:avLst/>
          </a:prstGeom>
          <a:noFill/>
          <a:ln>
            <a:noFill/>
          </a:ln>
        </p:spPr>
      </p:pic>
      <p:pic>
        <p:nvPicPr>
          <p:cNvPr id="182" name="Google Shape;182;p16"/>
          <p:cNvPicPr preferRelativeResize="0"/>
          <p:nvPr/>
        </p:nvPicPr>
        <p:blipFill rotWithShape="1">
          <a:blip r:embed="rId5"/>
          <a:srcRect/>
          <a:stretch>
            <a:fillRect/>
          </a:stretch>
        </p:blipFill>
        <p:spPr>
          <a:xfrm rot="5400000">
            <a:off x="0" y="9233231"/>
            <a:ext cx="1053769" cy="1053769"/>
          </a:xfrm>
          <a:prstGeom prst="rect">
            <a:avLst/>
          </a:prstGeom>
          <a:noFill/>
          <a:ln>
            <a:noFill/>
          </a:ln>
        </p:spPr>
      </p:pic>
      <p:sp>
        <p:nvSpPr>
          <p:cNvPr id="183" name="Google Shape;183;p16"/>
          <p:cNvSpPr txBox="1"/>
          <p:nvPr/>
        </p:nvSpPr>
        <p:spPr>
          <a:xfrm>
            <a:off x="11404765" y="1028706"/>
            <a:ext cx="5424000" cy="2515200"/>
          </a:xfrm>
          <a:prstGeom prst="rect">
            <a:avLst/>
          </a:prstGeom>
          <a:noFill/>
          <a:ln>
            <a:noFill/>
          </a:ln>
        </p:spPr>
        <p:txBody>
          <a:bodyPr spcFirstLastPara="1" wrap="square" lIns="0" tIns="0" rIns="0" bIns="0" anchor="t" anchorCtr="0">
            <a:noAutofit/>
          </a:bodyPr>
          <a:lstStyle/>
          <a:p>
            <a:pPr marL="0" marR="0" lvl="0" indent="0" algn="r" rtl="0">
              <a:lnSpc>
                <a:spcPct val="126000"/>
              </a:lnSpc>
              <a:spcBef>
                <a:spcPts val="0"/>
              </a:spcBef>
              <a:spcAft>
                <a:spcPts val="0"/>
              </a:spcAft>
              <a:buNone/>
            </a:pPr>
            <a:r>
              <a:rPr lang="en-US" sz="8000" b="1">
                <a:solidFill>
                  <a:srgbClr val="F3F3F3"/>
                </a:solidFill>
                <a:latin typeface="Spartan"/>
                <a:ea typeface="Spartan"/>
                <a:cs typeface="Spartan"/>
                <a:sym typeface="Spartan"/>
              </a:rPr>
              <a:t>The Solution </a:t>
            </a:r>
            <a:endParaRPr sz="8000" b="1">
              <a:solidFill>
                <a:srgbClr val="F3F3F3"/>
              </a:solidFill>
              <a:latin typeface="Spartan"/>
              <a:ea typeface="Spartan"/>
              <a:cs typeface="Spartan"/>
              <a:sym typeface="Spartan"/>
            </a:endParaRPr>
          </a:p>
          <a:p>
            <a:pPr marL="0" marR="0" lvl="0" indent="0" algn="r" rtl="0">
              <a:lnSpc>
                <a:spcPct val="126000"/>
              </a:lnSpc>
              <a:spcBef>
                <a:spcPts val="0"/>
              </a:spcBef>
              <a:spcAft>
                <a:spcPts val="0"/>
              </a:spcAft>
              <a:buNone/>
            </a:pPr>
            <a:r>
              <a:rPr lang="en-US" sz="8000" b="1">
                <a:solidFill>
                  <a:srgbClr val="F3F3F3"/>
                </a:solidFill>
                <a:latin typeface="Spartan"/>
                <a:ea typeface="Spartan"/>
                <a:cs typeface="Spartan"/>
                <a:sym typeface="Spartan"/>
              </a:rPr>
              <a:t>&amp; </a:t>
            </a:r>
            <a:endParaRPr sz="8000" b="1">
              <a:solidFill>
                <a:srgbClr val="F3F3F3"/>
              </a:solidFill>
              <a:latin typeface="Spartan"/>
              <a:ea typeface="Spartan"/>
              <a:cs typeface="Spartan"/>
              <a:sym typeface="Spartan"/>
            </a:endParaRPr>
          </a:p>
          <a:p>
            <a:pPr marL="0" marR="0" lvl="0" indent="0" algn="r" rtl="0">
              <a:lnSpc>
                <a:spcPct val="126000"/>
              </a:lnSpc>
              <a:spcBef>
                <a:spcPts val="0"/>
              </a:spcBef>
              <a:spcAft>
                <a:spcPts val="0"/>
              </a:spcAft>
              <a:buNone/>
            </a:pPr>
            <a:r>
              <a:rPr lang="en-US" sz="8000" b="1">
                <a:solidFill>
                  <a:srgbClr val="F3F3F3"/>
                </a:solidFill>
                <a:latin typeface="Spartan"/>
                <a:ea typeface="Spartan"/>
                <a:cs typeface="Spartan"/>
                <a:sym typeface="Spartan"/>
              </a:rPr>
              <a:t>Business Model</a:t>
            </a:r>
            <a:endParaRPr sz="8000" b="1">
              <a:solidFill>
                <a:srgbClr val="F3F3F3"/>
              </a:solidFill>
              <a:latin typeface="Spartan"/>
              <a:ea typeface="Spartan"/>
              <a:cs typeface="Spartan"/>
              <a:sym typeface="Spartan"/>
            </a:endParaRPr>
          </a:p>
        </p:txBody>
      </p:sp>
      <p:sp>
        <p:nvSpPr>
          <p:cNvPr id="184" name="Google Shape;184;p16"/>
          <p:cNvSpPr/>
          <p:nvPr/>
        </p:nvSpPr>
        <p:spPr>
          <a:xfrm>
            <a:off x="986875" y="529675"/>
            <a:ext cx="10341264" cy="9313771"/>
          </a:xfrm>
          <a:custGeom>
            <a:avLst/>
            <a:gdLst/>
            <a:ahLst/>
            <a:cxnLst/>
            <a:rect l="l" t="t" r="r" b="b"/>
            <a:pathLst>
              <a:path w="2744861" h="2527482" extrusionOk="0">
                <a:moveTo>
                  <a:pt x="2620401" y="2527481"/>
                </a:moveTo>
                <a:lnTo>
                  <a:pt x="124460" y="2527481"/>
                </a:lnTo>
                <a:cubicBezTo>
                  <a:pt x="55880" y="2527481"/>
                  <a:pt x="0" y="2471601"/>
                  <a:pt x="0" y="2403021"/>
                </a:cubicBezTo>
                <a:lnTo>
                  <a:pt x="0" y="124460"/>
                </a:lnTo>
                <a:cubicBezTo>
                  <a:pt x="0" y="55880"/>
                  <a:pt x="55880" y="0"/>
                  <a:pt x="124460" y="0"/>
                </a:cubicBezTo>
                <a:lnTo>
                  <a:pt x="2620401" y="0"/>
                </a:lnTo>
                <a:cubicBezTo>
                  <a:pt x="2688981" y="0"/>
                  <a:pt x="2744861" y="55880"/>
                  <a:pt x="2744861" y="124460"/>
                </a:cubicBezTo>
                <a:lnTo>
                  <a:pt x="2744861" y="2403022"/>
                </a:lnTo>
                <a:cubicBezTo>
                  <a:pt x="2744861" y="2471601"/>
                  <a:pt x="2688981" y="2527482"/>
                  <a:pt x="2620401" y="2527482"/>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85" name="Google Shape;185;p16"/>
          <p:cNvPicPr preferRelativeResize="0"/>
          <p:nvPr/>
        </p:nvPicPr>
        <p:blipFill rotWithShape="1">
          <a:blip r:embed="rId6"/>
          <a:srcRect/>
          <a:stretch>
            <a:fillRect/>
          </a:stretch>
        </p:blipFill>
        <p:spPr>
          <a:xfrm>
            <a:off x="13476062" y="4015600"/>
            <a:ext cx="1281427" cy="1459225"/>
          </a:xfrm>
          <a:prstGeom prst="rect">
            <a:avLst/>
          </a:prstGeom>
          <a:noFill/>
          <a:ln>
            <a:noFill/>
          </a:ln>
        </p:spPr>
      </p:pic>
      <p:grpSp>
        <p:nvGrpSpPr>
          <p:cNvPr id="186" name="Google Shape;186;p16"/>
          <p:cNvGrpSpPr/>
          <p:nvPr/>
        </p:nvGrpSpPr>
        <p:grpSpPr>
          <a:xfrm>
            <a:off x="1413875" y="1136987"/>
            <a:ext cx="9487292" cy="8165437"/>
            <a:chOff x="-947258" y="-1065287"/>
            <a:chExt cx="13729800" cy="8012400"/>
          </a:xfrm>
        </p:grpSpPr>
        <p:sp>
          <p:nvSpPr>
            <p:cNvPr id="187" name="Google Shape;187;p16"/>
            <p:cNvSpPr txBox="1"/>
            <p:nvPr/>
          </p:nvSpPr>
          <p:spPr>
            <a:xfrm>
              <a:off x="0" y="4479290"/>
              <a:ext cx="9158700" cy="10683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p>
          </p:txBody>
        </p:sp>
        <p:sp>
          <p:nvSpPr>
            <p:cNvPr id="188" name="Google Shape;188;p16"/>
            <p:cNvSpPr txBox="1"/>
            <p:nvPr/>
          </p:nvSpPr>
          <p:spPr>
            <a:xfrm>
              <a:off x="-947258" y="-1065287"/>
              <a:ext cx="13729800" cy="8012400"/>
            </a:xfrm>
            <a:prstGeom prst="rect">
              <a:avLst/>
            </a:prstGeom>
            <a:noFill/>
            <a:ln>
              <a:noFill/>
            </a:ln>
          </p:spPr>
          <p:txBody>
            <a:bodyPr spcFirstLastPara="1" wrap="square" lIns="0" tIns="0" rIns="0" bIns="0" anchor="t" anchorCtr="0">
              <a:noAutofit/>
            </a:bodyPr>
            <a:lstStyle/>
            <a:p>
              <a:pPr marL="457200" lvl="0" indent="-444500" algn="l" rtl="0">
                <a:lnSpc>
                  <a:spcPct val="142000"/>
                </a:lnSpc>
                <a:spcBef>
                  <a:spcPts val="0"/>
                </a:spcBef>
                <a:spcAft>
                  <a:spcPts val="0"/>
                </a:spcAft>
                <a:buClr>
                  <a:srgbClr val="073763"/>
                </a:buClr>
                <a:buSzPts val="3400"/>
                <a:buChar char="●"/>
              </a:pPr>
              <a:r>
                <a:rPr lang="en-US" sz="3400">
                  <a:solidFill>
                    <a:srgbClr val="073763"/>
                  </a:solidFill>
                </a:rPr>
                <a:t>An application platform which bridges the gap between the distributors and the customers.</a:t>
              </a:r>
              <a:endParaRPr sz="3400">
                <a:solidFill>
                  <a:srgbClr val="073763"/>
                </a:solidFill>
              </a:endParaRPr>
            </a:p>
            <a:p>
              <a:pPr marL="457200" lvl="0" indent="-444500" algn="l" rtl="0">
                <a:lnSpc>
                  <a:spcPct val="142000"/>
                </a:lnSpc>
                <a:spcBef>
                  <a:spcPts val="0"/>
                </a:spcBef>
                <a:spcAft>
                  <a:spcPts val="0"/>
                </a:spcAft>
                <a:buClr>
                  <a:srgbClr val="073763"/>
                </a:buClr>
                <a:buSzPts val="3400"/>
                <a:buChar char="●"/>
              </a:pPr>
              <a:r>
                <a:rPr lang="en-US" sz="3400">
                  <a:solidFill>
                    <a:srgbClr val="073763"/>
                  </a:solidFill>
                </a:rPr>
                <a:t>Using ML algorithms, we are calculating the </a:t>
              </a:r>
              <a:r>
                <a:rPr lang="en-US" sz="3400" b="1">
                  <a:solidFill>
                    <a:srgbClr val="073763"/>
                  </a:solidFill>
                </a:rPr>
                <a:t>INCOME INDEX </a:t>
              </a:r>
              <a:r>
                <a:rPr lang="en-US" sz="3400">
                  <a:solidFill>
                    <a:srgbClr val="073763"/>
                  </a:solidFill>
                </a:rPr>
                <a:t>of the customers for understanding their economic condition. This helps us to predict the % of subsidies to be given.</a:t>
              </a:r>
              <a:endParaRPr sz="3400">
                <a:solidFill>
                  <a:srgbClr val="073763"/>
                </a:solidFill>
              </a:endParaRPr>
            </a:p>
            <a:p>
              <a:pPr marL="457200" lvl="0" indent="-444500" algn="l" rtl="0">
                <a:lnSpc>
                  <a:spcPct val="142000"/>
                </a:lnSpc>
                <a:spcBef>
                  <a:spcPts val="0"/>
                </a:spcBef>
                <a:spcAft>
                  <a:spcPts val="0"/>
                </a:spcAft>
                <a:buClr>
                  <a:srgbClr val="073763"/>
                </a:buClr>
                <a:buSzPts val="3400"/>
                <a:buChar char="●"/>
              </a:pPr>
              <a:r>
                <a:rPr lang="en-US" sz="3400">
                  <a:solidFill>
                    <a:srgbClr val="073763"/>
                  </a:solidFill>
                </a:rPr>
                <a:t>The application features the portal where citizens can report homeless people, the information would be immediately transferred to connected NGOs/ organizations.</a:t>
              </a:r>
              <a:endParaRPr sz="3400">
                <a:solidFill>
                  <a:srgbClr val="073763"/>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92" name="Shape 192"/>
        <p:cNvGrpSpPr/>
        <p:nvPr/>
      </p:nvGrpSpPr>
      <p:grpSpPr>
        <a:xfrm>
          <a:off x="0" y="0"/>
          <a:ext cx="0" cy="0"/>
          <a:chOff x="0" y="0"/>
          <a:chExt cx="0" cy="0"/>
        </a:xfrm>
      </p:grpSpPr>
      <p:sp>
        <p:nvSpPr>
          <p:cNvPr id="193" name="Google Shape;193;p17"/>
          <p:cNvSpPr txBox="1"/>
          <p:nvPr/>
        </p:nvSpPr>
        <p:spPr>
          <a:xfrm>
            <a:off x="1028700" y="971550"/>
            <a:ext cx="9426000" cy="8166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5000" b="1">
                <a:solidFill>
                  <a:srgbClr val="454699"/>
                </a:solidFill>
                <a:latin typeface="Spartan"/>
                <a:ea typeface="Spartan"/>
                <a:cs typeface="Spartan"/>
                <a:sym typeface="Spartan"/>
              </a:rPr>
              <a:t>Application WorkFlow</a:t>
            </a:r>
            <a:endParaRPr lang="en-US" sz="5000" b="1">
              <a:solidFill>
                <a:srgbClr val="454699"/>
              </a:solidFill>
              <a:latin typeface="Spartan"/>
              <a:ea typeface="Spartan"/>
              <a:cs typeface="Spartan"/>
              <a:sym typeface="Spartan"/>
            </a:endParaRPr>
          </a:p>
        </p:txBody>
      </p:sp>
      <p:pic>
        <p:nvPicPr>
          <p:cNvPr id="194" name="Google Shape;194;p17"/>
          <p:cNvPicPr preferRelativeResize="0"/>
          <p:nvPr/>
        </p:nvPicPr>
        <p:blipFill rotWithShape="1">
          <a:blip r:embed="rId1"/>
          <a:srcRect/>
          <a:stretch>
            <a:fillRect/>
          </a:stretch>
        </p:blipFill>
        <p:spPr>
          <a:xfrm rot="-5400000">
            <a:off x="-1113501" y="4103747"/>
            <a:ext cx="4454005" cy="2227003"/>
          </a:xfrm>
          <a:prstGeom prst="rect">
            <a:avLst/>
          </a:prstGeom>
          <a:noFill/>
          <a:ln>
            <a:noFill/>
          </a:ln>
        </p:spPr>
      </p:pic>
      <p:sp>
        <p:nvSpPr>
          <p:cNvPr id="195" name="Google Shape;195;p17"/>
          <p:cNvSpPr/>
          <p:nvPr/>
        </p:nvSpPr>
        <p:spPr>
          <a:xfrm>
            <a:off x="2455600" y="2535675"/>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96" name="Google Shape;196;p17"/>
          <p:cNvPicPr preferRelativeResize="0"/>
          <p:nvPr/>
        </p:nvPicPr>
        <p:blipFill rotWithShape="1">
          <a:blip r:embed="rId2"/>
          <a:srcRect/>
          <a:stretch>
            <a:fillRect/>
          </a:stretch>
        </p:blipFill>
        <p:spPr>
          <a:xfrm rot="-5400000">
            <a:off x="16310558" y="0"/>
            <a:ext cx="1977442" cy="1977442"/>
          </a:xfrm>
          <a:prstGeom prst="rect">
            <a:avLst/>
          </a:prstGeom>
          <a:noFill/>
          <a:ln>
            <a:noFill/>
          </a:ln>
        </p:spPr>
      </p:pic>
      <p:sp>
        <p:nvSpPr>
          <p:cNvPr id="197" name="Google Shape;197;p17"/>
          <p:cNvSpPr/>
          <p:nvPr/>
        </p:nvSpPr>
        <p:spPr>
          <a:xfrm>
            <a:off x="6209086" y="2535675"/>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98" name="Google Shape;198;p17"/>
          <p:cNvPicPr preferRelativeResize="0"/>
          <p:nvPr/>
        </p:nvPicPr>
        <p:blipFill rotWithShape="1">
          <a:blip r:embed="rId3"/>
          <a:srcRect/>
          <a:stretch>
            <a:fillRect/>
          </a:stretch>
        </p:blipFill>
        <p:spPr>
          <a:xfrm rot="-5400000">
            <a:off x="15593131" y="7592131"/>
            <a:ext cx="2694869" cy="2694869"/>
          </a:xfrm>
          <a:prstGeom prst="rect">
            <a:avLst/>
          </a:prstGeom>
          <a:noFill/>
          <a:ln>
            <a:noFill/>
          </a:ln>
        </p:spPr>
      </p:pic>
      <p:sp>
        <p:nvSpPr>
          <p:cNvPr id="199" name="Google Shape;199;p17"/>
          <p:cNvSpPr/>
          <p:nvPr/>
        </p:nvSpPr>
        <p:spPr>
          <a:xfrm>
            <a:off x="9962573" y="2535675"/>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7"/>
          <p:cNvSpPr txBox="1"/>
          <p:nvPr/>
        </p:nvSpPr>
        <p:spPr>
          <a:xfrm>
            <a:off x="2832475" y="2840749"/>
            <a:ext cx="2697300" cy="28755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Clr>
                <a:schemeClr val="dk1"/>
              </a:buClr>
              <a:buSzPts val="1100"/>
              <a:buFont typeface="Arial" panose="020B0604020202020204"/>
              <a:buNone/>
            </a:pPr>
            <a:r>
              <a:rPr lang="en-US" sz="2000" b="1">
                <a:solidFill>
                  <a:srgbClr val="34499A"/>
                </a:solidFill>
                <a:latin typeface="Spartan"/>
                <a:ea typeface="Spartan"/>
                <a:cs typeface="Spartan"/>
                <a:sym typeface="Spartan"/>
              </a:rPr>
              <a:t>One Time User Sign-up. </a:t>
            </a:r>
            <a:endParaRPr sz="2000" b="1">
              <a:solidFill>
                <a:srgbClr val="34499A"/>
              </a:solidFill>
              <a:latin typeface="Spartan"/>
              <a:ea typeface="Spartan"/>
              <a:cs typeface="Spartan"/>
              <a:sym typeface="Spartan"/>
            </a:endParaRPr>
          </a:p>
          <a:p>
            <a:pPr marL="0" lvl="0" indent="0" algn="ctr" rtl="0">
              <a:lnSpc>
                <a:spcPct val="115000"/>
              </a:lnSpc>
              <a:spcBef>
                <a:spcPts val="0"/>
              </a:spcBef>
              <a:spcAft>
                <a:spcPts val="0"/>
              </a:spcAft>
              <a:buClr>
                <a:schemeClr val="dk1"/>
              </a:buClr>
              <a:buSzPts val="1100"/>
              <a:buFont typeface="Arial" panose="020B0604020202020204"/>
              <a:buNone/>
            </a:pPr>
            <a:r>
              <a:rPr lang="en-US" sz="2000" b="1">
                <a:solidFill>
                  <a:srgbClr val="34499A"/>
                </a:solidFill>
                <a:latin typeface="Spartan"/>
                <a:ea typeface="Spartan"/>
                <a:cs typeface="Spartan"/>
                <a:sym typeface="Spartan"/>
              </a:rPr>
              <a:t>Cross-verification Of Details.</a:t>
            </a:r>
            <a:endParaRPr sz="2000" b="1">
              <a:solidFill>
                <a:srgbClr val="34499A"/>
              </a:solidFill>
              <a:latin typeface="Spartan"/>
              <a:ea typeface="Spartan"/>
              <a:cs typeface="Spartan"/>
              <a:sym typeface="Spartan"/>
            </a:endParaRPr>
          </a:p>
          <a:p>
            <a:pPr marL="0" lvl="0" indent="0" algn="ctr" rtl="0">
              <a:lnSpc>
                <a:spcPct val="115000"/>
              </a:lnSpc>
              <a:spcBef>
                <a:spcPts val="0"/>
              </a:spcBef>
              <a:spcAft>
                <a:spcPts val="0"/>
              </a:spcAft>
              <a:buClr>
                <a:schemeClr val="dk1"/>
              </a:buClr>
              <a:buSzPts val="1100"/>
              <a:buFont typeface="Arial" panose="020B0604020202020204"/>
              <a:buNone/>
            </a:pPr>
            <a:r>
              <a:rPr lang="en-US" sz="2000" b="1">
                <a:solidFill>
                  <a:srgbClr val="34499A"/>
                </a:solidFill>
                <a:latin typeface="Spartan"/>
                <a:ea typeface="Spartan"/>
                <a:cs typeface="Spartan"/>
                <a:sym typeface="Spartan"/>
              </a:rPr>
              <a:t>Predicts a INCOME INDEX after analysing Income.</a:t>
            </a:r>
            <a:endParaRPr sz="2000" b="1">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ctr" rtl="0">
              <a:lnSpc>
                <a:spcPct val="130000"/>
              </a:lnSpc>
              <a:spcBef>
                <a:spcPts val="0"/>
              </a:spcBef>
              <a:spcAft>
                <a:spcPts val="0"/>
              </a:spcAft>
              <a:buNone/>
            </a:pPr>
            <a:endParaRPr sz="2000" b="1">
              <a:solidFill>
                <a:srgbClr val="34499A"/>
              </a:solidFill>
              <a:latin typeface="Spartan"/>
              <a:ea typeface="Spartan"/>
              <a:cs typeface="Spartan"/>
              <a:sym typeface="Spartan"/>
            </a:endParaRPr>
          </a:p>
        </p:txBody>
      </p:sp>
      <p:sp>
        <p:nvSpPr>
          <p:cNvPr id="201" name="Google Shape;201;p17"/>
          <p:cNvSpPr txBox="1"/>
          <p:nvPr/>
        </p:nvSpPr>
        <p:spPr>
          <a:xfrm>
            <a:off x="6566425" y="2665850"/>
            <a:ext cx="2697300" cy="31959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100"/>
              <a:buNone/>
            </a:pPr>
            <a:r>
              <a:rPr lang="en-US" sz="1900" b="1">
                <a:solidFill>
                  <a:srgbClr val="34499A"/>
                </a:solidFill>
                <a:latin typeface="Spartan"/>
                <a:ea typeface="Spartan"/>
                <a:cs typeface="Spartan"/>
                <a:sym typeface="Spartan"/>
              </a:rPr>
              <a:t>User orders the items required for the next day, a day before, in the app.</a:t>
            </a:r>
            <a:endParaRPr sz="1900" b="1">
              <a:solidFill>
                <a:srgbClr val="34499A"/>
              </a:solidFill>
              <a:latin typeface="Spartan"/>
              <a:ea typeface="Spartan"/>
              <a:cs typeface="Spartan"/>
              <a:sym typeface="Spartan"/>
            </a:endParaRPr>
          </a:p>
          <a:p>
            <a:pPr marL="0" lvl="0" indent="0" algn="ctr" rtl="0">
              <a:lnSpc>
                <a:spcPct val="115000"/>
              </a:lnSpc>
              <a:spcBef>
                <a:spcPts val="0"/>
              </a:spcBef>
              <a:spcAft>
                <a:spcPts val="0"/>
              </a:spcAft>
              <a:buClr>
                <a:schemeClr val="dk1"/>
              </a:buClr>
              <a:buSzPts val="1100"/>
              <a:buFont typeface="Arial" panose="020B0604020202020204"/>
              <a:buNone/>
            </a:pPr>
            <a:r>
              <a:rPr lang="en-US" sz="1900" b="1">
                <a:solidFill>
                  <a:srgbClr val="34499A"/>
                </a:solidFill>
                <a:latin typeface="Spartan"/>
                <a:ea typeface="Spartan"/>
                <a:cs typeface="Spartan"/>
                <a:sym typeface="Spartan"/>
              </a:rPr>
              <a:t>On the basis of the INCOME INDEX, the order is either free or eligible for discount.</a:t>
            </a:r>
            <a:endParaRPr sz="1900" b="1">
              <a:solidFill>
                <a:srgbClr val="34499A"/>
              </a:solidFill>
              <a:latin typeface="Spartan"/>
              <a:ea typeface="Spartan"/>
              <a:cs typeface="Spartan"/>
              <a:sym typeface="Spartan"/>
            </a:endParaRPr>
          </a:p>
          <a:p>
            <a:pPr marL="0" lvl="0" indent="0" algn="ctr" rtl="0">
              <a:lnSpc>
                <a:spcPct val="130000"/>
              </a:lnSpc>
              <a:spcBef>
                <a:spcPts val="0"/>
              </a:spcBef>
              <a:spcAft>
                <a:spcPts val="0"/>
              </a:spcAft>
              <a:buClr>
                <a:schemeClr val="dk1"/>
              </a:buClr>
              <a:buFont typeface="Arial" panose="020B0604020202020204"/>
              <a:buNone/>
            </a:pPr>
            <a:endParaRPr sz="1900" b="1">
              <a:solidFill>
                <a:srgbClr val="34499A"/>
              </a:solidFill>
              <a:latin typeface="Spartan"/>
              <a:ea typeface="Spartan"/>
              <a:cs typeface="Spartan"/>
              <a:sym typeface="Spartan"/>
            </a:endParaRPr>
          </a:p>
        </p:txBody>
      </p:sp>
      <p:sp>
        <p:nvSpPr>
          <p:cNvPr id="202" name="Google Shape;202;p17"/>
          <p:cNvSpPr txBox="1"/>
          <p:nvPr/>
        </p:nvSpPr>
        <p:spPr>
          <a:xfrm>
            <a:off x="10442859" y="2909447"/>
            <a:ext cx="2508000" cy="25563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Clr>
                <a:schemeClr val="dk1"/>
              </a:buClr>
              <a:buSzPts val="1100"/>
              <a:buFont typeface="Arial" panose="020B0604020202020204"/>
              <a:buNone/>
            </a:pPr>
            <a:r>
              <a:rPr lang="en-US" sz="2000" b="1">
                <a:solidFill>
                  <a:srgbClr val="34499A"/>
                </a:solidFill>
                <a:latin typeface="Spartan"/>
                <a:ea typeface="Spartan"/>
                <a:cs typeface="Spartan"/>
                <a:sym typeface="Spartan"/>
              </a:rPr>
              <a:t>Next day morning, the user receives a QR Code along with a confirmation from the local distributor.</a:t>
            </a:r>
            <a:endParaRPr sz="2000" b="1">
              <a:solidFill>
                <a:srgbClr val="34499A"/>
              </a:solidFill>
              <a:latin typeface="Spartan"/>
              <a:ea typeface="Spartan"/>
              <a:cs typeface="Spartan"/>
              <a:sym typeface="Spartan"/>
            </a:endParaRPr>
          </a:p>
          <a:p>
            <a:pPr marL="0" lvl="0" indent="0" algn="ctr" rtl="0">
              <a:lnSpc>
                <a:spcPct val="130000"/>
              </a:lnSpc>
              <a:spcBef>
                <a:spcPts val="0"/>
              </a:spcBef>
              <a:spcAft>
                <a:spcPts val="0"/>
              </a:spcAft>
              <a:buClr>
                <a:schemeClr val="dk1"/>
              </a:buClr>
              <a:buFont typeface="Arial" panose="020B0604020202020204"/>
              <a:buNone/>
            </a:pPr>
            <a:endParaRPr sz="2000" b="1">
              <a:solidFill>
                <a:srgbClr val="34499A"/>
              </a:solidFill>
              <a:latin typeface="Spartan"/>
              <a:ea typeface="Spartan"/>
              <a:cs typeface="Spartan"/>
              <a:sym typeface="Spartan"/>
            </a:endParaRPr>
          </a:p>
          <a:p>
            <a:pPr marL="0" marR="0" lvl="0" indent="0" algn="l" rtl="0">
              <a:lnSpc>
                <a:spcPct val="130000"/>
              </a:lnSpc>
              <a:spcBef>
                <a:spcPts val="0"/>
              </a:spcBef>
              <a:spcAft>
                <a:spcPts val="0"/>
              </a:spcAft>
              <a:buNone/>
            </a:pPr>
            <a:endParaRPr sz="2000" b="1">
              <a:solidFill>
                <a:srgbClr val="34499A"/>
              </a:solidFill>
              <a:latin typeface="Spartan"/>
              <a:ea typeface="Spartan"/>
              <a:cs typeface="Spartan"/>
              <a:sym typeface="Spartan"/>
            </a:endParaRPr>
          </a:p>
        </p:txBody>
      </p:sp>
      <p:grpSp>
        <p:nvGrpSpPr>
          <p:cNvPr id="203" name="Google Shape;203;p17"/>
          <p:cNvGrpSpPr/>
          <p:nvPr/>
        </p:nvGrpSpPr>
        <p:grpSpPr>
          <a:xfrm rot="-5400000">
            <a:off x="9367833" y="2466894"/>
            <a:ext cx="860710" cy="998875"/>
            <a:chOff x="0" y="0"/>
            <a:chExt cx="1715587" cy="1984257"/>
          </a:xfrm>
        </p:grpSpPr>
        <p:pic>
          <p:nvPicPr>
            <p:cNvPr id="204" name="Google Shape;204;p17"/>
            <p:cNvPicPr preferRelativeResize="0"/>
            <p:nvPr/>
          </p:nvPicPr>
          <p:blipFill rotWithShape="1">
            <a:blip r:embed="rId4"/>
            <a:srcRect/>
            <a:stretch>
              <a:fillRect/>
            </a:stretch>
          </p:blipFill>
          <p:spPr>
            <a:xfrm rot="-5400000">
              <a:off x="0" y="0"/>
              <a:ext cx="1339276" cy="1339276"/>
            </a:xfrm>
            <a:prstGeom prst="rect">
              <a:avLst/>
            </a:prstGeom>
            <a:noFill/>
            <a:ln>
              <a:noFill/>
            </a:ln>
          </p:spPr>
        </p:pic>
        <p:pic>
          <p:nvPicPr>
            <p:cNvPr id="205" name="Google Shape;205;p17"/>
            <p:cNvPicPr preferRelativeResize="0"/>
            <p:nvPr/>
          </p:nvPicPr>
          <p:blipFill rotWithShape="1">
            <a:blip r:embed="rId5"/>
            <a:srcRect/>
            <a:stretch>
              <a:fillRect/>
            </a:stretch>
          </p:blipFill>
          <p:spPr>
            <a:xfrm rot="-2700000">
              <a:off x="549177" y="820266"/>
              <a:ext cx="967703" cy="962864"/>
            </a:xfrm>
            <a:prstGeom prst="rect">
              <a:avLst/>
            </a:prstGeom>
            <a:noFill/>
            <a:ln>
              <a:noFill/>
            </a:ln>
          </p:spPr>
        </p:pic>
      </p:grpSp>
      <p:grpSp>
        <p:nvGrpSpPr>
          <p:cNvPr id="206" name="Google Shape;206;p17"/>
          <p:cNvGrpSpPr/>
          <p:nvPr/>
        </p:nvGrpSpPr>
        <p:grpSpPr>
          <a:xfrm>
            <a:off x="5551575" y="4872890"/>
            <a:ext cx="979251" cy="855416"/>
            <a:chOff x="0" y="0"/>
            <a:chExt cx="1945274" cy="1705036"/>
          </a:xfrm>
        </p:grpSpPr>
        <p:pic>
          <p:nvPicPr>
            <p:cNvPr id="207" name="Google Shape;207;p17"/>
            <p:cNvPicPr preferRelativeResize="0"/>
            <p:nvPr/>
          </p:nvPicPr>
          <p:blipFill rotWithShape="1">
            <a:blip r:embed="rId6"/>
            <a:srcRect/>
            <a:stretch>
              <a:fillRect/>
            </a:stretch>
          </p:blipFill>
          <p:spPr>
            <a:xfrm>
              <a:off x="0" y="0"/>
              <a:ext cx="1339276" cy="1339276"/>
            </a:xfrm>
            <a:prstGeom prst="rect">
              <a:avLst/>
            </a:prstGeom>
            <a:noFill/>
            <a:ln>
              <a:noFill/>
            </a:ln>
          </p:spPr>
        </p:pic>
        <p:pic>
          <p:nvPicPr>
            <p:cNvPr id="208" name="Google Shape;208;p17"/>
            <p:cNvPicPr preferRelativeResize="0"/>
            <p:nvPr/>
          </p:nvPicPr>
          <p:blipFill rotWithShape="1">
            <a:blip r:embed="rId5"/>
            <a:srcRect/>
            <a:stretch>
              <a:fillRect/>
            </a:stretch>
          </p:blipFill>
          <p:spPr>
            <a:xfrm rot="-8100000">
              <a:off x="778864" y="541045"/>
              <a:ext cx="967703" cy="962864"/>
            </a:xfrm>
            <a:prstGeom prst="rect">
              <a:avLst/>
            </a:prstGeom>
            <a:noFill/>
            <a:ln>
              <a:noFill/>
            </a:ln>
          </p:spPr>
        </p:pic>
      </p:grpSp>
      <p:sp>
        <p:nvSpPr>
          <p:cNvPr id="209" name="Google Shape;209;p17"/>
          <p:cNvSpPr/>
          <p:nvPr/>
        </p:nvSpPr>
        <p:spPr>
          <a:xfrm>
            <a:off x="14006735" y="2535973"/>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17"/>
          <p:cNvSpPr txBox="1"/>
          <p:nvPr/>
        </p:nvSpPr>
        <p:spPr>
          <a:xfrm>
            <a:off x="14238474" y="2991482"/>
            <a:ext cx="2981100" cy="26205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100"/>
              <a:buNone/>
            </a:pPr>
            <a:r>
              <a:rPr lang="en-US" sz="2000" b="1">
                <a:solidFill>
                  <a:srgbClr val="34499A"/>
                </a:solidFill>
                <a:latin typeface="Spartan"/>
                <a:ea typeface="Spartan"/>
                <a:cs typeface="Spartan"/>
                <a:sym typeface="Spartan"/>
              </a:rPr>
              <a:t>At the distribution point, the user shows the QR Code to the merchant, pays the amount(if any) and collects the items.</a:t>
            </a:r>
            <a:endParaRPr sz="2000" b="1">
              <a:solidFill>
                <a:srgbClr val="34499A"/>
              </a:solidFill>
              <a:latin typeface="Spartan"/>
              <a:ea typeface="Spartan"/>
              <a:cs typeface="Spartan"/>
              <a:sym typeface="Spartan"/>
            </a:endParaRPr>
          </a:p>
          <a:p>
            <a:pPr marL="0" lvl="0" indent="0" algn="l" rtl="0">
              <a:lnSpc>
                <a:spcPct val="130000"/>
              </a:lnSpc>
              <a:spcBef>
                <a:spcPts val="0"/>
              </a:spcBef>
              <a:spcAft>
                <a:spcPts val="0"/>
              </a:spcAft>
              <a:buClr>
                <a:schemeClr val="dk1"/>
              </a:buClr>
              <a:buFont typeface="Arial" panose="020B0604020202020204"/>
              <a:buNone/>
            </a:pPr>
            <a:endParaRPr sz="3500" b="1">
              <a:solidFill>
                <a:srgbClr val="34499A"/>
              </a:solidFill>
              <a:latin typeface="Spartan"/>
              <a:ea typeface="Spartan"/>
              <a:cs typeface="Spartan"/>
              <a:sym typeface="Spartan"/>
            </a:endParaRPr>
          </a:p>
          <a:p>
            <a:pPr marL="0" marR="0" lvl="0" indent="0" algn="l" rtl="0">
              <a:lnSpc>
                <a:spcPct val="130000"/>
              </a:lnSpc>
              <a:spcBef>
                <a:spcPts val="0"/>
              </a:spcBef>
              <a:spcAft>
                <a:spcPts val="0"/>
              </a:spcAft>
              <a:buNone/>
            </a:pPr>
            <a:endParaRPr sz="3500" b="1">
              <a:solidFill>
                <a:srgbClr val="34499A"/>
              </a:solidFill>
              <a:latin typeface="Spartan"/>
              <a:ea typeface="Spartan"/>
              <a:cs typeface="Spartan"/>
              <a:sym typeface="Spartan"/>
            </a:endParaRPr>
          </a:p>
        </p:txBody>
      </p:sp>
      <p:grpSp>
        <p:nvGrpSpPr>
          <p:cNvPr id="211" name="Google Shape;211;p17"/>
          <p:cNvGrpSpPr/>
          <p:nvPr/>
        </p:nvGrpSpPr>
        <p:grpSpPr>
          <a:xfrm>
            <a:off x="13349225" y="4873188"/>
            <a:ext cx="979251" cy="855416"/>
            <a:chOff x="0" y="0"/>
            <a:chExt cx="1945274" cy="1705036"/>
          </a:xfrm>
        </p:grpSpPr>
        <p:pic>
          <p:nvPicPr>
            <p:cNvPr id="212" name="Google Shape;212;p17"/>
            <p:cNvPicPr preferRelativeResize="0"/>
            <p:nvPr/>
          </p:nvPicPr>
          <p:blipFill rotWithShape="1">
            <a:blip r:embed="rId6"/>
            <a:srcRect/>
            <a:stretch>
              <a:fillRect/>
            </a:stretch>
          </p:blipFill>
          <p:spPr>
            <a:xfrm>
              <a:off x="0" y="0"/>
              <a:ext cx="1339276" cy="1339276"/>
            </a:xfrm>
            <a:prstGeom prst="rect">
              <a:avLst/>
            </a:prstGeom>
            <a:noFill/>
            <a:ln>
              <a:noFill/>
            </a:ln>
          </p:spPr>
        </p:pic>
        <p:pic>
          <p:nvPicPr>
            <p:cNvPr id="213" name="Google Shape;213;p17"/>
            <p:cNvPicPr preferRelativeResize="0"/>
            <p:nvPr/>
          </p:nvPicPr>
          <p:blipFill rotWithShape="1">
            <a:blip r:embed="rId5"/>
            <a:srcRect/>
            <a:stretch>
              <a:fillRect/>
            </a:stretch>
          </p:blipFill>
          <p:spPr>
            <a:xfrm rot="-8100000">
              <a:off x="778864" y="541045"/>
              <a:ext cx="967703" cy="962864"/>
            </a:xfrm>
            <a:prstGeom prst="rect">
              <a:avLst/>
            </a:prstGeom>
            <a:noFill/>
            <a:ln>
              <a:noFill/>
            </a:ln>
          </p:spPr>
        </p:pic>
      </p:grpSp>
      <p:sp>
        <p:nvSpPr>
          <p:cNvPr id="214" name="Google Shape;214;p17"/>
          <p:cNvSpPr/>
          <p:nvPr/>
        </p:nvSpPr>
        <p:spPr>
          <a:xfrm>
            <a:off x="2455600" y="6739450"/>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17"/>
          <p:cNvSpPr/>
          <p:nvPr/>
        </p:nvSpPr>
        <p:spPr>
          <a:xfrm>
            <a:off x="6209086" y="6739450"/>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17"/>
          <p:cNvSpPr/>
          <p:nvPr/>
        </p:nvSpPr>
        <p:spPr>
          <a:xfrm>
            <a:off x="9962573" y="6739450"/>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17"/>
          <p:cNvSpPr txBox="1"/>
          <p:nvPr/>
        </p:nvSpPr>
        <p:spPr>
          <a:xfrm>
            <a:off x="2832475" y="7044524"/>
            <a:ext cx="2697300" cy="28755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100"/>
              <a:buNone/>
            </a:pPr>
            <a:r>
              <a:rPr lang="en-US" sz="2000" b="1">
                <a:solidFill>
                  <a:srgbClr val="34499A"/>
                </a:solidFill>
                <a:latin typeface="Spartan"/>
                <a:ea typeface="Spartan"/>
                <a:cs typeface="Spartan"/>
                <a:sym typeface="Spartan"/>
              </a:rPr>
              <a:t>Registration of the distribution points in the App.</a:t>
            </a:r>
            <a:endParaRPr sz="2000" b="1">
              <a:solidFill>
                <a:srgbClr val="34499A"/>
              </a:solidFill>
              <a:latin typeface="Spartan"/>
              <a:ea typeface="Spartan"/>
              <a:cs typeface="Spartan"/>
              <a:sym typeface="Spartan"/>
            </a:endParaRPr>
          </a:p>
          <a:p>
            <a:pPr marL="0" lvl="0" indent="0" algn="ctr" rtl="0">
              <a:lnSpc>
                <a:spcPct val="115000"/>
              </a:lnSpc>
              <a:spcBef>
                <a:spcPts val="0"/>
              </a:spcBef>
              <a:spcAft>
                <a:spcPts val="0"/>
              </a:spcAft>
              <a:buSzPts val="1100"/>
              <a:buNone/>
            </a:pPr>
            <a:r>
              <a:rPr lang="en-US" sz="2000" b="1">
                <a:solidFill>
                  <a:srgbClr val="34499A"/>
                </a:solidFill>
                <a:latin typeface="Spartan"/>
                <a:ea typeface="Spartan"/>
                <a:cs typeface="Spartan"/>
                <a:sym typeface="Spartan"/>
              </a:rPr>
              <a:t>Marking the area to be catered by each Distribution point.</a:t>
            </a:r>
            <a:endParaRPr sz="2000" b="1">
              <a:solidFill>
                <a:srgbClr val="34499A"/>
              </a:solidFill>
              <a:latin typeface="Spartan"/>
              <a:ea typeface="Spartan"/>
              <a:cs typeface="Spartan"/>
              <a:sym typeface="Spartan"/>
            </a:endParaRPr>
          </a:p>
          <a:p>
            <a:pPr marL="0" marR="0" lvl="0" indent="0" algn="ctr" rtl="0">
              <a:lnSpc>
                <a:spcPct val="130000"/>
              </a:lnSpc>
              <a:spcBef>
                <a:spcPts val="0"/>
              </a:spcBef>
              <a:spcAft>
                <a:spcPts val="0"/>
              </a:spcAft>
              <a:buNone/>
            </a:pPr>
            <a:endParaRPr sz="2000" b="1">
              <a:solidFill>
                <a:srgbClr val="34499A"/>
              </a:solidFill>
              <a:latin typeface="Spartan"/>
              <a:ea typeface="Spartan"/>
              <a:cs typeface="Spartan"/>
              <a:sym typeface="Spartan"/>
            </a:endParaRPr>
          </a:p>
        </p:txBody>
      </p:sp>
      <p:sp>
        <p:nvSpPr>
          <p:cNvPr id="218" name="Google Shape;218;p17"/>
          <p:cNvSpPr txBox="1"/>
          <p:nvPr/>
        </p:nvSpPr>
        <p:spPr>
          <a:xfrm>
            <a:off x="6566425" y="6869625"/>
            <a:ext cx="2697300" cy="31959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100"/>
              <a:buNone/>
            </a:pPr>
            <a:r>
              <a:rPr lang="en-US" sz="1900" b="1">
                <a:solidFill>
                  <a:srgbClr val="34499A"/>
                </a:solidFill>
                <a:latin typeface="Spartan"/>
                <a:ea typeface="Spartan"/>
                <a:cs typeface="Spartan"/>
                <a:sym typeface="Spartan"/>
              </a:rPr>
              <a:t>The Point Manager can see the orders for the next day after logging in.</a:t>
            </a:r>
            <a:endParaRPr sz="1900" b="1">
              <a:solidFill>
                <a:srgbClr val="34499A"/>
              </a:solidFill>
              <a:latin typeface="Spartan"/>
              <a:ea typeface="Spartan"/>
              <a:cs typeface="Spartan"/>
              <a:sym typeface="Spartan"/>
            </a:endParaRPr>
          </a:p>
          <a:p>
            <a:pPr marL="0" lvl="0" indent="0" algn="ctr" rtl="0">
              <a:lnSpc>
                <a:spcPct val="115000"/>
              </a:lnSpc>
              <a:spcBef>
                <a:spcPts val="0"/>
              </a:spcBef>
              <a:spcAft>
                <a:spcPts val="0"/>
              </a:spcAft>
              <a:buSzPts val="1100"/>
              <a:buNone/>
            </a:pPr>
            <a:r>
              <a:rPr lang="en-US" sz="1900" b="1">
                <a:solidFill>
                  <a:srgbClr val="34499A"/>
                </a:solidFill>
                <a:latin typeface="Spartan"/>
                <a:ea typeface="Spartan"/>
                <a:cs typeface="Spartan"/>
                <a:sym typeface="Spartan"/>
              </a:rPr>
              <a:t>Keep track of the money collected as well as perform daily analysis of data.</a:t>
            </a:r>
            <a:endParaRPr sz="1900" b="1">
              <a:solidFill>
                <a:srgbClr val="34499A"/>
              </a:solidFill>
              <a:latin typeface="Spartan"/>
              <a:ea typeface="Spartan"/>
              <a:cs typeface="Spartan"/>
              <a:sym typeface="Spartan"/>
            </a:endParaRPr>
          </a:p>
          <a:p>
            <a:pPr marL="0" lvl="0" indent="0" algn="ctr" rtl="0">
              <a:lnSpc>
                <a:spcPct val="130000"/>
              </a:lnSpc>
              <a:spcBef>
                <a:spcPts val="0"/>
              </a:spcBef>
              <a:spcAft>
                <a:spcPts val="0"/>
              </a:spcAft>
              <a:buNone/>
            </a:pPr>
            <a:endParaRPr sz="1900" b="1">
              <a:solidFill>
                <a:srgbClr val="34499A"/>
              </a:solidFill>
              <a:latin typeface="Spartan"/>
              <a:ea typeface="Spartan"/>
              <a:cs typeface="Spartan"/>
              <a:sym typeface="Spartan"/>
            </a:endParaRPr>
          </a:p>
        </p:txBody>
      </p:sp>
      <p:sp>
        <p:nvSpPr>
          <p:cNvPr id="219" name="Google Shape;219;p17"/>
          <p:cNvSpPr txBox="1"/>
          <p:nvPr/>
        </p:nvSpPr>
        <p:spPr>
          <a:xfrm>
            <a:off x="10442859" y="7113222"/>
            <a:ext cx="2508000" cy="25563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100"/>
              <a:buNone/>
            </a:pPr>
            <a:r>
              <a:rPr lang="en-US" sz="2000" b="1">
                <a:solidFill>
                  <a:srgbClr val="34499A"/>
                </a:solidFill>
                <a:latin typeface="Spartan"/>
                <a:ea typeface="Spartan"/>
                <a:cs typeface="Spartan"/>
                <a:sym typeface="Spartan"/>
              </a:rPr>
              <a:t>When the QR Code of the customer is scanned, the amount to be payed gets displayed.</a:t>
            </a:r>
            <a:endParaRPr sz="2000" b="1">
              <a:solidFill>
                <a:srgbClr val="34499A"/>
              </a:solidFill>
              <a:latin typeface="Spartan"/>
              <a:ea typeface="Spartan"/>
              <a:cs typeface="Spartan"/>
              <a:sym typeface="Spartan"/>
            </a:endParaRPr>
          </a:p>
          <a:p>
            <a:pPr marL="0" lvl="0" indent="0" algn="ctr" rtl="0">
              <a:lnSpc>
                <a:spcPct val="130000"/>
              </a:lnSpc>
              <a:spcBef>
                <a:spcPts val="0"/>
              </a:spcBef>
              <a:spcAft>
                <a:spcPts val="0"/>
              </a:spcAft>
              <a:buNone/>
            </a:pPr>
            <a:endParaRPr sz="2000" b="1">
              <a:solidFill>
                <a:srgbClr val="34499A"/>
              </a:solidFill>
              <a:latin typeface="Spartan"/>
              <a:ea typeface="Spartan"/>
              <a:cs typeface="Spartan"/>
              <a:sym typeface="Spartan"/>
            </a:endParaRPr>
          </a:p>
          <a:p>
            <a:pPr marL="0" marR="0" lvl="0" indent="0" algn="l" rtl="0">
              <a:lnSpc>
                <a:spcPct val="130000"/>
              </a:lnSpc>
              <a:spcBef>
                <a:spcPts val="0"/>
              </a:spcBef>
              <a:spcAft>
                <a:spcPts val="0"/>
              </a:spcAft>
              <a:buNone/>
            </a:pPr>
            <a:endParaRPr sz="2000" b="1">
              <a:solidFill>
                <a:srgbClr val="34499A"/>
              </a:solidFill>
              <a:latin typeface="Spartan"/>
              <a:ea typeface="Spartan"/>
              <a:cs typeface="Spartan"/>
              <a:sym typeface="Spartan"/>
            </a:endParaRPr>
          </a:p>
        </p:txBody>
      </p:sp>
      <p:grpSp>
        <p:nvGrpSpPr>
          <p:cNvPr id="220" name="Google Shape;220;p17"/>
          <p:cNvGrpSpPr/>
          <p:nvPr/>
        </p:nvGrpSpPr>
        <p:grpSpPr>
          <a:xfrm rot="-5400000">
            <a:off x="9367833" y="6670669"/>
            <a:ext cx="860710" cy="998875"/>
            <a:chOff x="0" y="0"/>
            <a:chExt cx="1715587" cy="1984257"/>
          </a:xfrm>
        </p:grpSpPr>
        <p:pic>
          <p:nvPicPr>
            <p:cNvPr id="221" name="Google Shape;221;p17"/>
            <p:cNvPicPr preferRelativeResize="0"/>
            <p:nvPr/>
          </p:nvPicPr>
          <p:blipFill rotWithShape="1">
            <a:blip r:embed="rId4"/>
            <a:srcRect/>
            <a:stretch>
              <a:fillRect/>
            </a:stretch>
          </p:blipFill>
          <p:spPr>
            <a:xfrm rot="-5400000">
              <a:off x="0" y="0"/>
              <a:ext cx="1339276" cy="1339276"/>
            </a:xfrm>
            <a:prstGeom prst="rect">
              <a:avLst/>
            </a:prstGeom>
            <a:noFill/>
            <a:ln>
              <a:noFill/>
            </a:ln>
          </p:spPr>
        </p:pic>
        <p:pic>
          <p:nvPicPr>
            <p:cNvPr id="222" name="Google Shape;222;p17"/>
            <p:cNvPicPr preferRelativeResize="0"/>
            <p:nvPr/>
          </p:nvPicPr>
          <p:blipFill rotWithShape="1">
            <a:blip r:embed="rId5"/>
            <a:srcRect/>
            <a:stretch>
              <a:fillRect/>
            </a:stretch>
          </p:blipFill>
          <p:spPr>
            <a:xfrm rot="-2700000">
              <a:off x="549177" y="820266"/>
              <a:ext cx="967703" cy="962864"/>
            </a:xfrm>
            <a:prstGeom prst="rect">
              <a:avLst/>
            </a:prstGeom>
            <a:noFill/>
            <a:ln>
              <a:noFill/>
            </a:ln>
          </p:spPr>
        </p:pic>
      </p:grpSp>
      <p:grpSp>
        <p:nvGrpSpPr>
          <p:cNvPr id="223" name="Google Shape;223;p17"/>
          <p:cNvGrpSpPr/>
          <p:nvPr/>
        </p:nvGrpSpPr>
        <p:grpSpPr>
          <a:xfrm>
            <a:off x="5551575" y="9076665"/>
            <a:ext cx="979251" cy="855416"/>
            <a:chOff x="0" y="0"/>
            <a:chExt cx="1945274" cy="1705036"/>
          </a:xfrm>
        </p:grpSpPr>
        <p:pic>
          <p:nvPicPr>
            <p:cNvPr id="224" name="Google Shape;224;p17"/>
            <p:cNvPicPr preferRelativeResize="0"/>
            <p:nvPr/>
          </p:nvPicPr>
          <p:blipFill rotWithShape="1">
            <a:blip r:embed="rId6"/>
            <a:srcRect/>
            <a:stretch>
              <a:fillRect/>
            </a:stretch>
          </p:blipFill>
          <p:spPr>
            <a:xfrm>
              <a:off x="0" y="0"/>
              <a:ext cx="1339276" cy="1339276"/>
            </a:xfrm>
            <a:prstGeom prst="rect">
              <a:avLst/>
            </a:prstGeom>
            <a:noFill/>
            <a:ln>
              <a:noFill/>
            </a:ln>
          </p:spPr>
        </p:pic>
        <p:pic>
          <p:nvPicPr>
            <p:cNvPr id="225" name="Google Shape;225;p17"/>
            <p:cNvPicPr preferRelativeResize="0"/>
            <p:nvPr/>
          </p:nvPicPr>
          <p:blipFill rotWithShape="1">
            <a:blip r:embed="rId5"/>
            <a:srcRect/>
            <a:stretch>
              <a:fillRect/>
            </a:stretch>
          </p:blipFill>
          <p:spPr>
            <a:xfrm rot="-8100000">
              <a:off x="778864" y="541045"/>
              <a:ext cx="967703" cy="962864"/>
            </a:xfrm>
            <a:prstGeom prst="rect">
              <a:avLst/>
            </a:prstGeom>
            <a:noFill/>
            <a:ln>
              <a:noFill/>
            </a:ln>
          </p:spPr>
        </p:pic>
      </p:grpSp>
      <p:sp>
        <p:nvSpPr>
          <p:cNvPr id="226" name="Google Shape;226;p17"/>
          <p:cNvSpPr/>
          <p:nvPr/>
        </p:nvSpPr>
        <p:spPr>
          <a:xfrm>
            <a:off x="14006735" y="6739748"/>
            <a:ext cx="3384754" cy="3195841"/>
          </a:xfrm>
          <a:custGeom>
            <a:avLst/>
            <a:gdLst/>
            <a:ahLst/>
            <a:cxnLst/>
            <a:rect l="l" t="t" r="r" b="b"/>
            <a:pathLst>
              <a:path w="1173225" h="1109667" extrusionOk="0">
                <a:moveTo>
                  <a:pt x="1048765" y="1109667"/>
                </a:moveTo>
                <a:lnTo>
                  <a:pt x="124460" y="1109667"/>
                </a:lnTo>
                <a:cubicBezTo>
                  <a:pt x="55880" y="1109667"/>
                  <a:pt x="0" y="1053787"/>
                  <a:pt x="0" y="985207"/>
                </a:cubicBezTo>
                <a:lnTo>
                  <a:pt x="0" y="124460"/>
                </a:lnTo>
                <a:cubicBezTo>
                  <a:pt x="0" y="55880"/>
                  <a:pt x="55880" y="0"/>
                  <a:pt x="124460" y="0"/>
                </a:cubicBezTo>
                <a:lnTo>
                  <a:pt x="1048765" y="0"/>
                </a:lnTo>
                <a:cubicBezTo>
                  <a:pt x="1117345" y="0"/>
                  <a:pt x="1173225" y="55880"/>
                  <a:pt x="1173225" y="124460"/>
                </a:cubicBezTo>
                <a:lnTo>
                  <a:pt x="1173225" y="985207"/>
                </a:lnTo>
                <a:cubicBezTo>
                  <a:pt x="1173225" y="1053787"/>
                  <a:pt x="1117345" y="1109667"/>
                  <a:pt x="1048765" y="1109667"/>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17"/>
          <p:cNvSpPr txBox="1"/>
          <p:nvPr/>
        </p:nvSpPr>
        <p:spPr>
          <a:xfrm>
            <a:off x="14238474" y="7042857"/>
            <a:ext cx="2981100" cy="2620500"/>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0"/>
              </a:spcBef>
              <a:spcAft>
                <a:spcPts val="0"/>
              </a:spcAft>
              <a:buSzPts val="1100"/>
              <a:buNone/>
            </a:pPr>
            <a:r>
              <a:rPr lang="en-US" sz="2000" b="1">
                <a:solidFill>
                  <a:srgbClr val="34499A"/>
                </a:solidFill>
                <a:latin typeface="Spartan"/>
                <a:ea typeface="Spartan"/>
                <a:cs typeface="Spartan"/>
                <a:sym typeface="Spartan"/>
              </a:rPr>
              <a:t>At the end of each day, they can read the responses received from the people and will get a visual analysis of the data.</a:t>
            </a:r>
            <a:endParaRPr sz="2000" b="1">
              <a:solidFill>
                <a:srgbClr val="34499A"/>
              </a:solidFill>
              <a:latin typeface="Spartan"/>
              <a:ea typeface="Spartan"/>
              <a:cs typeface="Spartan"/>
              <a:sym typeface="Spartan"/>
            </a:endParaRPr>
          </a:p>
          <a:p>
            <a:pPr marL="0" lvl="0" indent="0" algn="l" rtl="0">
              <a:lnSpc>
                <a:spcPct val="130000"/>
              </a:lnSpc>
              <a:spcBef>
                <a:spcPts val="0"/>
              </a:spcBef>
              <a:spcAft>
                <a:spcPts val="0"/>
              </a:spcAft>
              <a:buNone/>
            </a:pPr>
            <a:endParaRPr sz="3500" b="1">
              <a:solidFill>
                <a:srgbClr val="34499A"/>
              </a:solidFill>
              <a:latin typeface="Spartan"/>
              <a:ea typeface="Spartan"/>
              <a:cs typeface="Spartan"/>
              <a:sym typeface="Spartan"/>
            </a:endParaRPr>
          </a:p>
          <a:p>
            <a:pPr marL="0" marR="0" lvl="0" indent="0" algn="l" rtl="0">
              <a:lnSpc>
                <a:spcPct val="130000"/>
              </a:lnSpc>
              <a:spcBef>
                <a:spcPts val="0"/>
              </a:spcBef>
              <a:spcAft>
                <a:spcPts val="0"/>
              </a:spcAft>
              <a:buNone/>
            </a:pPr>
            <a:endParaRPr sz="3500" b="1">
              <a:solidFill>
                <a:srgbClr val="34499A"/>
              </a:solidFill>
              <a:latin typeface="Spartan"/>
              <a:ea typeface="Spartan"/>
              <a:cs typeface="Spartan"/>
              <a:sym typeface="Spartan"/>
            </a:endParaRPr>
          </a:p>
        </p:txBody>
      </p:sp>
      <p:grpSp>
        <p:nvGrpSpPr>
          <p:cNvPr id="228" name="Google Shape;228;p17"/>
          <p:cNvGrpSpPr/>
          <p:nvPr/>
        </p:nvGrpSpPr>
        <p:grpSpPr>
          <a:xfrm>
            <a:off x="13349225" y="9076963"/>
            <a:ext cx="979251" cy="855416"/>
            <a:chOff x="0" y="0"/>
            <a:chExt cx="1945274" cy="1705036"/>
          </a:xfrm>
        </p:grpSpPr>
        <p:pic>
          <p:nvPicPr>
            <p:cNvPr id="229" name="Google Shape;229;p17"/>
            <p:cNvPicPr preferRelativeResize="0"/>
            <p:nvPr/>
          </p:nvPicPr>
          <p:blipFill rotWithShape="1">
            <a:blip r:embed="rId6"/>
            <a:srcRect/>
            <a:stretch>
              <a:fillRect/>
            </a:stretch>
          </p:blipFill>
          <p:spPr>
            <a:xfrm>
              <a:off x="0" y="0"/>
              <a:ext cx="1339276" cy="1339276"/>
            </a:xfrm>
            <a:prstGeom prst="rect">
              <a:avLst/>
            </a:prstGeom>
            <a:noFill/>
            <a:ln>
              <a:noFill/>
            </a:ln>
          </p:spPr>
        </p:pic>
        <p:pic>
          <p:nvPicPr>
            <p:cNvPr id="230" name="Google Shape;230;p17"/>
            <p:cNvPicPr preferRelativeResize="0"/>
            <p:nvPr/>
          </p:nvPicPr>
          <p:blipFill rotWithShape="1">
            <a:blip r:embed="rId5"/>
            <a:srcRect/>
            <a:stretch>
              <a:fillRect/>
            </a:stretch>
          </p:blipFill>
          <p:spPr>
            <a:xfrm rot="-8100000">
              <a:off x="778864" y="541045"/>
              <a:ext cx="967703" cy="962864"/>
            </a:xfrm>
            <a:prstGeom prst="rect">
              <a:avLst/>
            </a:prstGeom>
            <a:noFill/>
            <a:ln>
              <a:noFill/>
            </a:ln>
          </p:spPr>
        </p:pic>
      </p:grpSp>
      <p:sp>
        <p:nvSpPr>
          <p:cNvPr id="231" name="Google Shape;231;p17"/>
          <p:cNvSpPr/>
          <p:nvPr/>
        </p:nvSpPr>
        <p:spPr>
          <a:xfrm>
            <a:off x="131750" y="3492378"/>
            <a:ext cx="1978789" cy="856496"/>
          </a:xfrm>
          <a:custGeom>
            <a:avLst/>
            <a:gdLst/>
            <a:ahLst/>
            <a:cxnLst/>
            <a:rect l="l" t="t" r="r" b="b"/>
            <a:pathLst>
              <a:path w="2348711" h="1153530" extrusionOk="0">
                <a:moveTo>
                  <a:pt x="2224251" y="1153530"/>
                </a:moveTo>
                <a:lnTo>
                  <a:pt x="124460" y="1153530"/>
                </a:lnTo>
                <a:cubicBezTo>
                  <a:pt x="55880" y="1153530"/>
                  <a:pt x="0" y="1097650"/>
                  <a:pt x="0" y="1029070"/>
                </a:cubicBezTo>
                <a:lnTo>
                  <a:pt x="0" y="124460"/>
                </a:lnTo>
                <a:cubicBezTo>
                  <a:pt x="0" y="55880"/>
                  <a:pt x="55880" y="0"/>
                  <a:pt x="124460" y="0"/>
                </a:cubicBezTo>
                <a:lnTo>
                  <a:pt x="2224251" y="0"/>
                </a:lnTo>
                <a:cubicBezTo>
                  <a:pt x="2292831" y="0"/>
                  <a:pt x="2348711" y="55880"/>
                  <a:pt x="2348711" y="124460"/>
                </a:cubicBezTo>
                <a:lnTo>
                  <a:pt x="2348711" y="1029070"/>
                </a:lnTo>
                <a:cubicBezTo>
                  <a:pt x="2348711" y="1097650"/>
                  <a:pt x="2292831" y="1153530"/>
                  <a:pt x="2224251" y="1153530"/>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17"/>
          <p:cNvSpPr txBox="1"/>
          <p:nvPr/>
        </p:nvSpPr>
        <p:spPr>
          <a:xfrm>
            <a:off x="396574" y="3677525"/>
            <a:ext cx="1977600" cy="8034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3000" b="1">
                <a:solidFill>
                  <a:srgbClr val="454699"/>
                </a:solidFill>
                <a:latin typeface="Spartan"/>
                <a:ea typeface="Spartan"/>
                <a:cs typeface="Spartan"/>
                <a:sym typeface="Spartan"/>
              </a:rPr>
              <a:t>Users</a:t>
            </a:r>
            <a:endParaRPr sz="3000"/>
          </a:p>
        </p:txBody>
      </p:sp>
      <p:pic>
        <p:nvPicPr>
          <p:cNvPr id="233" name="Google Shape;233;p17"/>
          <p:cNvPicPr preferRelativeResize="0"/>
          <p:nvPr/>
        </p:nvPicPr>
        <p:blipFill rotWithShape="1">
          <a:blip r:embed="rId7"/>
          <a:srcRect/>
          <a:stretch>
            <a:fillRect/>
          </a:stretch>
        </p:blipFill>
        <p:spPr>
          <a:xfrm>
            <a:off x="207950" y="3722622"/>
            <a:ext cx="566100" cy="350975"/>
          </a:xfrm>
          <a:prstGeom prst="rect">
            <a:avLst/>
          </a:prstGeom>
          <a:noFill/>
          <a:ln>
            <a:noFill/>
          </a:ln>
        </p:spPr>
      </p:pic>
      <p:sp>
        <p:nvSpPr>
          <p:cNvPr id="234" name="Google Shape;234;p17"/>
          <p:cNvSpPr/>
          <p:nvPr/>
        </p:nvSpPr>
        <p:spPr>
          <a:xfrm>
            <a:off x="147176" y="7973300"/>
            <a:ext cx="2113840" cy="859380"/>
          </a:xfrm>
          <a:custGeom>
            <a:avLst/>
            <a:gdLst/>
            <a:ahLst/>
            <a:cxnLst/>
            <a:rect l="l" t="t" r="r" b="b"/>
            <a:pathLst>
              <a:path w="2348711" h="1153530" extrusionOk="0">
                <a:moveTo>
                  <a:pt x="2224251" y="1153530"/>
                </a:moveTo>
                <a:lnTo>
                  <a:pt x="124460" y="1153530"/>
                </a:lnTo>
                <a:cubicBezTo>
                  <a:pt x="55880" y="1153530"/>
                  <a:pt x="0" y="1097650"/>
                  <a:pt x="0" y="1029070"/>
                </a:cubicBezTo>
                <a:lnTo>
                  <a:pt x="0" y="124460"/>
                </a:lnTo>
                <a:cubicBezTo>
                  <a:pt x="0" y="55880"/>
                  <a:pt x="55880" y="0"/>
                  <a:pt x="124460" y="0"/>
                </a:cubicBezTo>
                <a:lnTo>
                  <a:pt x="2224251" y="0"/>
                </a:lnTo>
                <a:cubicBezTo>
                  <a:pt x="2292831" y="0"/>
                  <a:pt x="2348711" y="55880"/>
                  <a:pt x="2348711" y="124460"/>
                </a:cubicBezTo>
                <a:lnTo>
                  <a:pt x="2348711" y="1029070"/>
                </a:lnTo>
                <a:cubicBezTo>
                  <a:pt x="2348711" y="1097650"/>
                  <a:pt x="2292831" y="1153530"/>
                  <a:pt x="2224251" y="1153530"/>
                </a:cubicBezTo>
                <a:close/>
              </a:path>
            </a:pathLst>
          </a:cu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17"/>
          <p:cNvSpPr txBox="1"/>
          <p:nvPr/>
        </p:nvSpPr>
        <p:spPr>
          <a:xfrm>
            <a:off x="0" y="8158450"/>
            <a:ext cx="2374200" cy="8166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2400" b="1">
                <a:solidFill>
                  <a:srgbClr val="454699"/>
                </a:solidFill>
                <a:latin typeface="Spartan"/>
                <a:ea typeface="Spartan"/>
                <a:cs typeface="Spartan"/>
                <a:sym typeface="Spartan"/>
              </a:rPr>
              <a:t>Distributors</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BB56"/>
        </a:solidFill>
        <a:effectLst/>
      </p:bgPr>
    </p:bg>
    <p:spTree>
      <p:nvGrpSpPr>
        <p:cNvPr id="239" name="Shape 239"/>
        <p:cNvGrpSpPr/>
        <p:nvPr/>
      </p:nvGrpSpPr>
      <p:grpSpPr>
        <a:xfrm>
          <a:off x="0" y="0"/>
          <a:ext cx="0" cy="0"/>
          <a:chOff x="0" y="0"/>
          <a:chExt cx="0" cy="0"/>
        </a:xfrm>
      </p:grpSpPr>
      <p:sp>
        <p:nvSpPr>
          <p:cNvPr id="240" name="Google Shape;240;p18"/>
          <p:cNvSpPr/>
          <p:nvPr/>
        </p:nvSpPr>
        <p:spPr>
          <a:xfrm>
            <a:off x="0" y="0"/>
            <a:ext cx="6306600" cy="10287000"/>
          </a:xfrm>
          <a:prstGeom prst="rect">
            <a:avLst/>
          </a:prstGeom>
          <a:solidFill>
            <a:srgbClr val="F8F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18"/>
          <p:cNvSpPr txBox="1"/>
          <p:nvPr/>
        </p:nvSpPr>
        <p:spPr>
          <a:xfrm>
            <a:off x="647700" y="2190750"/>
            <a:ext cx="5100600" cy="1639500"/>
          </a:xfrm>
          <a:prstGeom prst="rect">
            <a:avLst/>
          </a:prstGeom>
          <a:noFill/>
          <a:ln>
            <a:noFill/>
          </a:ln>
        </p:spPr>
        <p:txBody>
          <a:bodyPr spcFirstLastPara="1" wrap="square" lIns="0" tIns="0" rIns="0" bIns="0" anchor="t" anchorCtr="0">
            <a:noAutofit/>
          </a:bodyPr>
          <a:lstStyle/>
          <a:p>
            <a:pPr marL="0" lvl="0" indent="0" algn="l" rtl="0">
              <a:lnSpc>
                <a:spcPct val="130000"/>
              </a:lnSpc>
              <a:spcBef>
                <a:spcPts val="0"/>
              </a:spcBef>
              <a:spcAft>
                <a:spcPts val="0"/>
              </a:spcAft>
              <a:buClr>
                <a:schemeClr val="dk1"/>
              </a:buClr>
              <a:buFont typeface="Arial" panose="020B0604020202020204"/>
              <a:buNone/>
            </a:pPr>
            <a:r>
              <a:rPr lang="en-US" sz="5000" b="1">
                <a:solidFill>
                  <a:srgbClr val="34499A"/>
                </a:solidFill>
                <a:latin typeface="Spartan"/>
                <a:ea typeface="Spartan"/>
                <a:cs typeface="Spartan"/>
                <a:sym typeface="Spartan"/>
              </a:rPr>
              <a:t>Uniqueness of the Project</a:t>
            </a:r>
            <a:endParaRPr lang="en-US" sz="5000" b="1">
              <a:solidFill>
                <a:srgbClr val="34499A"/>
              </a:solidFill>
              <a:latin typeface="Spartan"/>
              <a:ea typeface="Spartan"/>
              <a:cs typeface="Spartan"/>
              <a:sym typeface="Spartan"/>
            </a:endParaRPr>
          </a:p>
        </p:txBody>
      </p:sp>
      <p:pic>
        <p:nvPicPr>
          <p:cNvPr id="242" name="Google Shape;242;p18"/>
          <p:cNvPicPr preferRelativeResize="0"/>
          <p:nvPr/>
        </p:nvPicPr>
        <p:blipFill rotWithShape="1">
          <a:blip r:embed="rId1"/>
          <a:srcRect/>
          <a:stretch>
            <a:fillRect/>
          </a:stretch>
        </p:blipFill>
        <p:spPr>
          <a:xfrm>
            <a:off x="4195915" y="8185586"/>
            <a:ext cx="2101414" cy="2101414"/>
          </a:xfrm>
          <a:prstGeom prst="rect">
            <a:avLst/>
          </a:prstGeom>
          <a:noFill/>
          <a:ln>
            <a:noFill/>
          </a:ln>
        </p:spPr>
      </p:pic>
      <p:pic>
        <p:nvPicPr>
          <p:cNvPr id="243" name="Google Shape;243;p18"/>
          <p:cNvPicPr preferRelativeResize="0"/>
          <p:nvPr/>
        </p:nvPicPr>
        <p:blipFill rotWithShape="1">
          <a:blip r:embed="rId2"/>
          <a:srcRect/>
          <a:stretch>
            <a:fillRect/>
          </a:stretch>
        </p:blipFill>
        <p:spPr>
          <a:xfrm>
            <a:off x="5035356" y="6152182"/>
            <a:ext cx="835719" cy="835719"/>
          </a:xfrm>
          <a:prstGeom prst="rect">
            <a:avLst/>
          </a:prstGeom>
          <a:noFill/>
          <a:ln>
            <a:noFill/>
          </a:ln>
        </p:spPr>
      </p:pic>
      <p:sp>
        <p:nvSpPr>
          <p:cNvPr id="244" name="Google Shape;244;p18"/>
          <p:cNvSpPr txBox="1"/>
          <p:nvPr/>
        </p:nvSpPr>
        <p:spPr>
          <a:xfrm>
            <a:off x="8781475" y="716025"/>
            <a:ext cx="8809800" cy="1324200"/>
          </a:xfrm>
          <a:prstGeom prst="rect">
            <a:avLst/>
          </a:prstGeom>
          <a:noFill/>
          <a:ln>
            <a:noFill/>
          </a:ln>
        </p:spPr>
        <p:txBody>
          <a:bodyPr spcFirstLastPara="1" wrap="square" lIns="0" tIns="0" rIns="0" bIns="0" anchor="t" anchorCtr="0">
            <a:noAutofit/>
          </a:bodyPr>
          <a:lstStyle/>
          <a:p>
            <a:pPr marL="0" lvl="0" indent="0" algn="l" rtl="0">
              <a:lnSpc>
                <a:spcPct val="130000"/>
              </a:lnSpc>
              <a:spcBef>
                <a:spcPts val="0"/>
              </a:spcBef>
              <a:spcAft>
                <a:spcPts val="0"/>
              </a:spcAft>
              <a:buNone/>
            </a:pPr>
            <a:r>
              <a:rPr lang="en-US" sz="3000" b="1">
                <a:solidFill>
                  <a:srgbClr val="34499A"/>
                </a:solidFill>
                <a:latin typeface="Spartan"/>
                <a:ea typeface="Spartan"/>
                <a:cs typeface="Spartan"/>
                <a:sym typeface="Spartan"/>
              </a:rPr>
              <a:t>Effective </a:t>
            </a:r>
            <a:r>
              <a:rPr lang="en-US" sz="3000" b="1">
                <a:solidFill>
                  <a:srgbClr val="34499A"/>
                </a:solidFill>
                <a:latin typeface="Spartan"/>
                <a:ea typeface="Spartan"/>
                <a:cs typeface="Spartan"/>
                <a:sym typeface="Spartan"/>
              </a:rPr>
              <a:t>business model. No Direct or Indirect Competitors.</a:t>
            </a:r>
            <a:endParaRPr sz="3000"/>
          </a:p>
        </p:txBody>
      </p:sp>
      <p:grpSp>
        <p:nvGrpSpPr>
          <p:cNvPr id="245" name="Google Shape;245;p18"/>
          <p:cNvGrpSpPr/>
          <p:nvPr/>
        </p:nvGrpSpPr>
        <p:grpSpPr>
          <a:xfrm>
            <a:off x="6743658" y="532081"/>
            <a:ext cx="1324223" cy="1324223"/>
            <a:chOff x="8191458" y="836881"/>
            <a:chExt cx="1324223" cy="1324223"/>
          </a:xfrm>
        </p:grpSpPr>
        <p:pic>
          <p:nvPicPr>
            <p:cNvPr id="246" name="Google Shape;246;p18"/>
            <p:cNvPicPr preferRelativeResize="0"/>
            <p:nvPr/>
          </p:nvPicPr>
          <p:blipFill rotWithShape="1">
            <a:blip r:embed="rId3"/>
            <a:srcRect/>
            <a:stretch>
              <a:fillRect/>
            </a:stretch>
          </p:blipFill>
          <p:spPr>
            <a:xfrm>
              <a:off x="8191458" y="836881"/>
              <a:ext cx="1324223" cy="1324223"/>
            </a:xfrm>
            <a:prstGeom prst="rect">
              <a:avLst/>
            </a:prstGeom>
            <a:noFill/>
            <a:ln>
              <a:noFill/>
            </a:ln>
          </p:spPr>
        </p:pic>
        <p:sp>
          <p:nvSpPr>
            <p:cNvPr id="247" name="Google Shape;247;p18"/>
            <p:cNvSpPr txBox="1"/>
            <p:nvPr/>
          </p:nvSpPr>
          <p:spPr>
            <a:xfrm>
              <a:off x="8399506" y="1203225"/>
              <a:ext cx="908100" cy="6546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4000" b="1" i="0" u="none" strike="noStrike" cap="none">
                  <a:solidFill>
                    <a:srgbClr val="34499A"/>
                  </a:solidFill>
                  <a:latin typeface="Spartan"/>
                  <a:ea typeface="Spartan"/>
                  <a:cs typeface="Spartan"/>
                  <a:sym typeface="Spartan"/>
                </a:rPr>
                <a:t>1</a:t>
              </a:r>
              <a:endParaRPr lang="en-US" sz="4000" b="1" i="0" u="none" strike="noStrike" cap="none">
                <a:solidFill>
                  <a:srgbClr val="34499A"/>
                </a:solidFill>
                <a:latin typeface="Spartan"/>
                <a:ea typeface="Spartan"/>
                <a:cs typeface="Spartan"/>
                <a:sym typeface="Spartan"/>
              </a:endParaRPr>
            </a:p>
          </p:txBody>
        </p:sp>
      </p:grpSp>
      <p:grpSp>
        <p:nvGrpSpPr>
          <p:cNvPr id="248" name="Google Shape;248;p18"/>
          <p:cNvGrpSpPr/>
          <p:nvPr/>
        </p:nvGrpSpPr>
        <p:grpSpPr>
          <a:xfrm>
            <a:off x="6743658" y="2098155"/>
            <a:ext cx="1324223" cy="1324223"/>
            <a:chOff x="8191458" y="2631555"/>
            <a:chExt cx="1324223" cy="1324223"/>
          </a:xfrm>
        </p:grpSpPr>
        <p:pic>
          <p:nvPicPr>
            <p:cNvPr id="249" name="Google Shape;249;p18"/>
            <p:cNvPicPr preferRelativeResize="0"/>
            <p:nvPr/>
          </p:nvPicPr>
          <p:blipFill rotWithShape="1">
            <a:blip r:embed="rId3"/>
            <a:srcRect/>
            <a:stretch>
              <a:fillRect/>
            </a:stretch>
          </p:blipFill>
          <p:spPr>
            <a:xfrm>
              <a:off x="8191458" y="2631555"/>
              <a:ext cx="1324223" cy="1324223"/>
            </a:xfrm>
            <a:prstGeom prst="rect">
              <a:avLst/>
            </a:prstGeom>
            <a:noFill/>
            <a:ln>
              <a:noFill/>
            </a:ln>
          </p:spPr>
        </p:pic>
        <p:sp>
          <p:nvSpPr>
            <p:cNvPr id="250" name="Google Shape;250;p18"/>
            <p:cNvSpPr txBox="1"/>
            <p:nvPr/>
          </p:nvSpPr>
          <p:spPr>
            <a:xfrm>
              <a:off x="8399506" y="3041177"/>
              <a:ext cx="908100" cy="6546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4000" b="1" i="0" u="none" strike="noStrike" cap="none">
                  <a:solidFill>
                    <a:srgbClr val="34499A"/>
                  </a:solidFill>
                  <a:latin typeface="Spartan"/>
                  <a:ea typeface="Spartan"/>
                  <a:cs typeface="Spartan"/>
                  <a:sym typeface="Spartan"/>
                </a:rPr>
                <a:t>2</a:t>
              </a:r>
              <a:endParaRPr lang="en-US" sz="4000" b="1" i="0" u="none" strike="noStrike" cap="none">
                <a:solidFill>
                  <a:srgbClr val="34499A"/>
                </a:solidFill>
                <a:latin typeface="Spartan"/>
                <a:ea typeface="Spartan"/>
                <a:cs typeface="Spartan"/>
                <a:sym typeface="Spartan"/>
              </a:endParaRPr>
            </a:p>
          </p:txBody>
        </p:sp>
      </p:grpSp>
      <p:grpSp>
        <p:nvGrpSpPr>
          <p:cNvPr id="251" name="Google Shape;251;p18"/>
          <p:cNvGrpSpPr/>
          <p:nvPr/>
        </p:nvGrpSpPr>
        <p:grpSpPr>
          <a:xfrm>
            <a:off x="6743658" y="4045229"/>
            <a:ext cx="1324223" cy="1324223"/>
            <a:chOff x="8191458" y="4578629"/>
            <a:chExt cx="1324223" cy="1324223"/>
          </a:xfrm>
        </p:grpSpPr>
        <p:pic>
          <p:nvPicPr>
            <p:cNvPr id="252" name="Google Shape;252;p18"/>
            <p:cNvPicPr preferRelativeResize="0"/>
            <p:nvPr/>
          </p:nvPicPr>
          <p:blipFill rotWithShape="1">
            <a:blip r:embed="rId3"/>
            <a:srcRect/>
            <a:stretch>
              <a:fillRect/>
            </a:stretch>
          </p:blipFill>
          <p:spPr>
            <a:xfrm>
              <a:off x="8191458" y="4578629"/>
              <a:ext cx="1324223" cy="1324223"/>
            </a:xfrm>
            <a:prstGeom prst="rect">
              <a:avLst/>
            </a:prstGeom>
            <a:noFill/>
            <a:ln>
              <a:noFill/>
            </a:ln>
          </p:spPr>
        </p:pic>
        <p:sp>
          <p:nvSpPr>
            <p:cNvPr id="253" name="Google Shape;253;p18"/>
            <p:cNvSpPr txBox="1"/>
            <p:nvPr/>
          </p:nvSpPr>
          <p:spPr>
            <a:xfrm>
              <a:off x="8399506" y="4945207"/>
              <a:ext cx="908100" cy="6546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4000" b="1" i="0" u="none" strike="noStrike" cap="none">
                  <a:solidFill>
                    <a:srgbClr val="34499A"/>
                  </a:solidFill>
                  <a:latin typeface="Spartan"/>
                  <a:ea typeface="Spartan"/>
                  <a:cs typeface="Spartan"/>
                  <a:sym typeface="Spartan"/>
                </a:rPr>
                <a:t>3</a:t>
              </a:r>
              <a:endParaRPr lang="en-US" sz="4000" b="1" i="0" u="none" strike="noStrike" cap="none">
                <a:solidFill>
                  <a:srgbClr val="34499A"/>
                </a:solidFill>
                <a:latin typeface="Spartan"/>
                <a:ea typeface="Spartan"/>
                <a:cs typeface="Spartan"/>
                <a:sym typeface="Spartan"/>
              </a:endParaRPr>
            </a:p>
          </p:txBody>
        </p:sp>
      </p:grpSp>
      <p:sp>
        <p:nvSpPr>
          <p:cNvPr id="254" name="Google Shape;254;p18"/>
          <p:cNvSpPr txBox="1"/>
          <p:nvPr/>
        </p:nvSpPr>
        <p:spPr>
          <a:xfrm>
            <a:off x="8778775" y="2197400"/>
            <a:ext cx="8918100" cy="13242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3000" b="1">
                <a:solidFill>
                  <a:srgbClr val="34499A"/>
                </a:solidFill>
                <a:latin typeface="Spartan"/>
                <a:ea typeface="Spartan"/>
                <a:cs typeface="Spartan"/>
                <a:sym typeface="Spartan"/>
              </a:rPr>
              <a:t>Multi language support to cater the diverse population.</a:t>
            </a:r>
            <a:endParaRPr sz="3000"/>
          </a:p>
        </p:txBody>
      </p:sp>
      <p:sp>
        <p:nvSpPr>
          <p:cNvPr id="255" name="Google Shape;255;p18"/>
          <p:cNvSpPr txBox="1"/>
          <p:nvPr/>
        </p:nvSpPr>
        <p:spPr>
          <a:xfrm>
            <a:off x="8778775" y="3718625"/>
            <a:ext cx="9076200" cy="22641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600" b="1">
                <a:solidFill>
                  <a:srgbClr val="34499A"/>
                </a:solidFill>
                <a:latin typeface="Spartan"/>
                <a:ea typeface="Spartan"/>
                <a:cs typeface="Spartan"/>
                <a:sym typeface="Spartan"/>
              </a:rPr>
              <a:t>The INCOME INDEX calculation through the Predictive Analytics can be used in other projects requiring classification according to economic conditions.</a:t>
            </a:r>
            <a:endParaRPr sz="2600"/>
          </a:p>
        </p:txBody>
      </p:sp>
      <p:grpSp>
        <p:nvGrpSpPr>
          <p:cNvPr id="256" name="Google Shape;256;p18"/>
          <p:cNvGrpSpPr/>
          <p:nvPr/>
        </p:nvGrpSpPr>
        <p:grpSpPr>
          <a:xfrm>
            <a:off x="6743658" y="6163429"/>
            <a:ext cx="1324223" cy="1324223"/>
            <a:chOff x="8191458" y="6696829"/>
            <a:chExt cx="1324223" cy="1324223"/>
          </a:xfrm>
        </p:grpSpPr>
        <p:pic>
          <p:nvPicPr>
            <p:cNvPr id="257" name="Google Shape;257;p18"/>
            <p:cNvPicPr preferRelativeResize="0"/>
            <p:nvPr/>
          </p:nvPicPr>
          <p:blipFill rotWithShape="1">
            <a:blip r:embed="rId3"/>
            <a:srcRect/>
            <a:stretch>
              <a:fillRect/>
            </a:stretch>
          </p:blipFill>
          <p:spPr>
            <a:xfrm>
              <a:off x="8191458" y="6696829"/>
              <a:ext cx="1324223" cy="1324223"/>
            </a:xfrm>
            <a:prstGeom prst="rect">
              <a:avLst/>
            </a:prstGeom>
            <a:noFill/>
            <a:ln>
              <a:noFill/>
            </a:ln>
          </p:spPr>
        </p:pic>
        <p:sp>
          <p:nvSpPr>
            <p:cNvPr id="258" name="Google Shape;258;p18"/>
            <p:cNvSpPr txBox="1"/>
            <p:nvPr/>
          </p:nvSpPr>
          <p:spPr>
            <a:xfrm>
              <a:off x="8399506" y="7063407"/>
              <a:ext cx="908100" cy="6546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4000" b="1">
                  <a:solidFill>
                    <a:srgbClr val="34499A"/>
                  </a:solidFill>
                  <a:latin typeface="Spartan"/>
                  <a:ea typeface="Spartan"/>
                  <a:cs typeface="Spartan"/>
                  <a:sym typeface="Spartan"/>
                </a:rPr>
                <a:t>4</a:t>
              </a:r>
              <a:endParaRPr lang="en-US" sz="4000" b="1">
                <a:solidFill>
                  <a:srgbClr val="34499A"/>
                </a:solidFill>
                <a:latin typeface="Spartan"/>
                <a:ea typeface="Spartan"/>
                <a:cs typeface="Spartan"/>
                <a:sym typeface="Spartan"/>
              </a:endParaRPr>
            </a:p>
          </p:txBody>
        </p:sp>
      </p:grpSp>
      <p:sp>
        <p:nvSpPr>
          <p:cNvPr id="259" name="Google Shape;259;p18"/>
          <p:cNvSpPr txBox="1"/>
          <p:nvPr/>
        </p:nvSpPr>
        <p:spPr>
          <a:xfrm>
            <a:off x="8778775" y="5852050"/>
            <a:ext cx="8809800" cy="22641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600" b="1">
                <a:solidFill>
                  <a:srgbClr val="34499A"/>
                </a:solidFill>
                <a:latin typeface="Spartan"/>
                <a:ea typeface="Spartan"/>
                <a:cs typeface="Spartan"/>
                <a:sym typeface="Spartan"/>
              </a:rPr>
              <a:t>With the use of </a:t>
            </a:r>
            <a:r>
              <a:rPr lang="en-US" sz="2600" b="1">
                <a:solidFill>
                  <a:srgbClr val="34499A"/>
                </a:solidFill>
                <a:latin typeface="Spartan"/>
                <a:ea typeface="Spartan"/>
                <a:cs typeface="Spartan"/>
                <a:sym typeface="Spartan"/>
              </a:rPr>
              <a:t>Real Time</a:t>
            </a:r>
            <a:r>
              <a:rPr lang="en-US" sz="2600" b="1">
                <a:solidFill>
                  <a:srgbClr val="34499A"/>
                </a:solidFill>
                <a:latin typeface="Spartan"/>
                <a:ea typeface="Spartan"/>
                <a:cs typeface="Spartan"/>
                <a:sym typeface="Spartan"/>
              </a:rPr>
              <a:t> Analytical calculations and QR Code Checkout, the waiting time at the distribution points is lowered, maintaining the SOCIAL DISTANCING rule.</a:t>
            </a:r>
            <a:endParaRPr sz="2600"/>
          </a:p>
        </p:txBody>
      </p:sp>
      <p:pic>
        <p:nvPicPr>
          <p:cNvPr id="260" name="Google Shape;260;p18"/>
          <p:cNvPicPr preferRelativeResize="0"/>
          <p:nvPr/>
        </p:nvPicPr>
        <p:blipFill rotWithShape="1">
          <a:blip r:embed="rId4"/>
          <a:srcRect/>
          <a:stretch>
            <a:fillRect/>
          </a:stretch>
        </p:blipFill>
        <p:spPr>
          <a:xfrm>
            <a:off x="2362124" y="4909024"/>
            <a:ext cx="1324225" cy="2098916"/>
          </a:xfrm>
          <a:prstGeom prst="rect">
            <a:avLst/>
          </a:prstGeom>
          <a:noFill/>
          <a:ln>
            <a:noFill/>
          </a:ln>
        </p:spPr>
      </p:pic>
      <p:grpSp>
        <p:nvGrpSpPr>
          <p:cNvPr id="261" name="Google Shape;261;p18"/>
          <p:cNvGrpSpPr/>
          <p:nvPr/>
        </p:nvGrpSpPr>
        <p:grpSpPr>
          <a:xfrm>
            <a:off x="6743658" y="8281629"/>
            <a:ext cx="1324223" cy="1324223"/>
            <a:chOff x="8191458" y="6696829"/>
            <a:chExt cx="1324223" cy="1324223"/>
          </a:xfrm>
        </p:grpSpPr>
        <p:pic>
          <p:nvPicPr>
            <p:cNvPr id="262" name="Google Shape;262;p18"/>
            <p:cNvPicPr preferRelativeResize="0"/>
            <p:nvPr/>
          </p:nvPicPr>
          <p:blipFill rotWithShape="1">
            <a:blip r:embed="rId3"/>
            <a:srcRect/>
            <a:stretch>
              <a:fillRect/>
            </a:stretch>
          </p:blipFill>
          <p:spPr>
            <a:xfrm>
              <a:off x="8191458" y="6696829"/>
              <a:ext cx="1324223" cy="1324223"/>
            </a:xfrm>
            <a:prstGeom prst="rect">
              <a:avLst/>
            </a:prstGeom>
            <a:noFill/>
            <a:ln>
              <a:noFill/>
            </a:ln>
          </p:spPr>
        </p:pic>
        <p:sp>
          <p:nvSpPr>
            <p:cNvPr id="263" name="Google Shape;263;p18"/>
            <p:cNvSpPr txBox="1"/>
            <p:nvPr/>
          </p:nvSpPr>
          <p:spPr>
            <a:xfrm>
              <a:off x="8399506" y="7063407"/>
              <a:ext cx="908100" cy="6546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4000" b="1">
                  <a:solidFill>
                    <a:srgbClr val="34499A"/>
                  </a:solidFill>
                  <a:latin typeface="Spartan"/>
                  <a:ea typeface="Spartan"/>
                  <a:cs typeface="Spartan"/>
                  <a:sym typeface="Spartan"/>
                </a:rPr>
                <a:t>5</a:t>
              </a:r>
              <a:endParaRPr lang="en-US" sz="4000" b="1">
                <a:solidFill>
                  <a:srgbClr val="34499A"/>
                </a:solidFill>
                <a:latin typeface="Spartan"/>
                <a:ea typeface="Spartan"/>
                <a:cs typeface="Spartan"/>
                <a:sym typeface="Spartan"/>
              </a:endParaRPr>
            </a:p>
          </p:txBody>
        </p:sp>
      </p:grpSp>
      <p:sp>
        <p:nvSpPr>
          <p:cNvPr id="264" name="Google Shape;264;p18"/>
          <p:cNvSpPr txBox="1"/>
          <p:nvPr/>
        </p:nvSpPr>
        <p:spPr>
          <a:xfrm>
            <a:off x="8756725" y="8192348"/>
            <a:ext cx="8809800" cy="18903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2600" b="1">
                <a:solidFill>
                  <a:srgbClr val="34499A"/>
                </a:solidFill>
                <a:latin typeface="Spartan"/>
                <a:ea typeface="Spartan"/>
                <a:cs typeface="Spartan"/>
                <a:sym typeface="Spartan"/>
              </a:rPr>
              <a:t>Migrant labours stuck in other cities, having their Aadhar Card can avail the service, which is not possible with the current PDS system.</a:t>
            </a:r>
            <a:endParaRPr sz="2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54699"/>
        </a:solidFill>
        <a:effectLst/>
      </p:bgPr>
    </p:bg>
    <p:spTree>
      <p:nvGrpSpPr>
        <p:cNvPr id="268" name="Shape 268"/>
        <p:cNvGrpSpPr/>
        <p:nvPr/>
      </p:nvGrpSpPr>
      <p:grpSpPr>
        <a:xfrm>
          <a:off x="0" y="0"/>
          <a:ext cx="0" cy="0"/>
          <a:chOff x="0" y="0"/>
          <a:chExt cx="0" cy="0"/>
        </a:xfrm>
      </p:grpSpPr>
      <p:sp>
        <p:nvSpPr>
          <p:cNvPr id="269" name="Google Shape;269;p19"/>
          <p:cNvSpPr/>
          <p:nvPr/>
        </p:nvSpPr>
        <p:spPr>
          <a:xfrm>
            <a:off x="15408258" y="8366451"/>
            <a:ext cx="1831140" cy="942126"/>
          </a:xfrm>
          <a:custGeom>
            <a:avLst/>
            <a:gdLst/>
            <a:ahLst/>
            <a:cxnLst/>
            <a:rect l="l" t="t" r="r" b="b"/>
            <a:pathLst>
              <a:path w="701026" h="360680" extrusionOk="0">
                <a:moveTo>
                  <a:pt x="701026" y="180340"/>
                </a:moveTo>
                <a:cubicBezTo>
                  <a:pt x="701026" y="81280"/>
                  <a:pt x="621016" y="0"/>
                  <a:pt x="520686" y="0"/>
                </a:cubicBezTo>
                <a:lnTo>
                  <a:pt x="172720" y="0"/>
                </a:lnTo>
                <a:lnTo>
                  <a:pt x="172720" y="1270"/>
                </a:lnTo>
                <a:cubicBezTo>
                  <a:pt x="76200" y="5080"/>
                  <a:pt x="0" y="83820"/>
                  <a:pt x="0" y="180340"/>
                </a:cubicBezTo>
                <a:cubicBezTo>
                  <a:pt x="0" y="276860"/>
                  <a:pt x="77470" y="355600"/>
                  <a:pt x="172720" y="359410"/>
                </a:cubicBezTo>
                <a:lnTo>
                  <a:pt x="172720" y="360680"/>
                </a:lnTo>
                <a:lnTo>
                  <a:pt x="520685" y="360680"/>
                </a:lnTo>
                <a:cubicBezTo>
                  <a:pt x="619745" y="360680"/>
                  <a:pt x="701025" y="279400"/>
                  <a:pt x="701025" y="180340"/>
                </a:cubicBezTo>
                <a:close/>
              </a:path>
            </a:pathLst>
          </a:custGeom>
          <a:solidFill>
            <a:srgbClr val="F8F4EB">
              <a:alpha val="7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70" name="Google Shape;270;p19"/>
          <p:cNvPicPr preferRelativeResize="0"/>
          <p:nvPr/>
        </p:nvPicPr>
        <p:blipFill rotWithShape="1">
          <a:blip r:embed="rId1"/>
          <a:srcRect/>
          <a:stretch>
            <a:fillRect/>
          </a:stretch>
        </p:blipFill>
        <p:spPr>
          <a:xfrm>
            <a:off x="16358183" y="8449615"/>
            <a:ext cx="775800" cy="775800"/>
          </a:xfrm>
          <a:prstGeom prst="rect">
            <a:avLst/>
          </a:prstGeom>
          <a:noFill/>
          <a:ln>
            <a:noFill/>
          </a:ln>
        </p:spPr>
      </p:pic>
      <p:pic>
        <p:nvPicPr>
          <p:cNvPr id="271" name="Google Shape;271;p19"/>
          <p:cNvPicPr preferRelativeResize="0"/>
          <p:nvPr/>
        </p:nvPicPr>
        <p:blipFill rotWithShape="1">
          <a:blip r:embed="rId2"/>
          <a:srcRect/>
          <a:stretch>
            <a:fillRect/>
          </a:stretch>
        </p:blipFill>
        <p:spPr>
          <a:xfrm>
            <a:off x="16473625" y="8565057"/>
            <a:ext cx="544916" cy="544916"/>
          </a:xfrm>
          <a:prstGeom prst="rect">
            <a:avLst/>
          </a:prstGeom>
          <a:noFill/>
          <a:ln>
            <a:noFill/>
          </a:ln>
        </p:spPr>
      </p:pic>
      <p:pic>
        <p:nvPicPr>
          <p:cNvPr id="272" name="Google Shape;272;p19"/>
          <p:cNvPicPr preferRelativeResize="0"/>
          <p:nvPr/>
        </p:nvPicPr>
        <p:blipFill rotWithShape="1">
          <a:blip r:embed="rId3"/>
          <a:srcRect/>
          <a:stretch>
            <a:fillRect/>
          </a:stretch>
        </p:blipFill>
        <p:spPr>
          <a:xfrm rot="-5400000">
            <a:off x="-1901037" y="2756416"/>
            <a:ext cx="7604147" cy="3802074"/>
          </a:xfrm>
          <a:prstGeom prst="rect">
            <a:avLst/>
          </a:prstGeom>
          <a:noFill/>
          <a:ln>
            <a:noFill/>
          </a:ln>
        </p:spPr>
      </p:pic>
      <p:pic>
        <p:nvPicPr>
          <p:cNvPr id="273" name="Google Shape;273;p19"/>
          <p:cNvPicPr preferRelativeResize="0"/>
          <p:nvPr/>
        </p:nvPicPr>
        <p:blipFill rotWithShape="1">
          <a:blip r:embed="rId4"/>
          <a:srcRect/>
          <a:stretch>
            <a:fillRect/>
          </a:stretch>
        </p:blipFill>
        <p:spPr>
          <a:xfrm>
            <a:off x="15725426" y="570214"/>
            <a:ext cx="2041300" cy="2041300"/>
          </a:xfrm>
          <a:prstGeom prst="rect">
            <a:avLst/>
          </a:prstGeom>
          <a:noFill/>
          <a:ln>
            <a:noFill/>
          </a:ln>
        </p:spPr>
      </p:pic>
      <p:sp>
        <p:nvSpPr>
          <p:cNvPr id="274" name="Google Shape;274;p19"/>
          <p:cNvSpPr/>
          <p:nvPr/>
        </p:nvSpPr>
        <p:spPr>
          <a:xfrm>
            <a:off x="959555" y="1736843"/>
            <a:ext cx="4931603" cy="3484012"/>
          </a:xfrm>
          <a:custGeom>
            <a:avLst/>
            <a:gdLst/>
            <a:ahLst/>
            <a:cxnLst/>
            <a:rect l="l" t="t" r="r" b="b"/>
            <a:pathLst>
              <a:path w="6451600" h="4326890" extrusionOk="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19"/>
          <p:cNvSpPr/>
          <p:nvPr/>
        </p:nvSpPr>
        <p:spPr>
          <a:xfrm>
            <a:off x="374170" y="1719459"/>
            <a:ext cx="6101403" cy="3657855"/>
          </a:xfrm>
          <a:custGeom>
            <a:avLst/>
            <a:gdLst/>
            <a:ahLst/>
            <a:cxnLst/>
            <a:rect l="l" t="t" r="r" b="b"/>
            <a:pathLst>
              <a:path w="7981950" h="4542790" extrusionOk="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19"/>
          <p:cNvSpPr/>
          <p:nvPr/>
        </p:nvSpPr>
        <p:spPr>
          <a:xfrm>
            <a:off x="3019567" y="5221878"/>
            <a:ext cx="809637" cy="77718"/>
          </a:xfrm>
          <a:custGeom>
            <a:avLst/>
            <a:gdLst/>
            <a:ahLst/>
            <a:cxnLst/>
            <a:rect l="l" t="t" r="r" b="b"/>
            <a:pathLst>
              <a:path w="1059180" h="96520" extrusionOk="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19"/>
          <p:cNvSpPr/>
          <p:nvPr/>
        </p:nvSpPr>
        <p:spPr>
          <a:xfrm>
            <a:off x="499401" y="5377313"/>
            <a:ext cx="5850939" cy="28633"/>
          </a:xfrm>
          <a:custGeom>
            <a:avLst/>
            <a:gdLst/>
            <a:ahLst/>
            <a:cxnLst/>
            <a:rect l="l" t="t" r="r" b="b"/>
            <a:pathLst>
              <a:path w="7654290" h="35560" extrusionOk="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78" name="Google Shape;278;p19"/>
          <p:cNvPicPr preferRelativeResize="0"/>
          <p:nvPr/>
        </p:nvPicPr>
        <p:blipFill rotWithShape="1">
          <a:blip r:embed="rId5"/>
          <a:srcRect/>
          <a:stretch>
            <a:fillRect/>
          </a:stretch>
        </p:blipFill>
        <p:spPr>
          <a:xfrm>
            <a:off x="5468513" y="8071627"/>
            <a:ext cx="755975" cy="755975"/>
          </a:xfrm>
          <a:prstGeom prst="rect">
            <a:avLst/>
          </a:prstGeom>
          <a:noFill/>
          <a:ln>
            <a:noFill/>
          </a:ln>
        </p:spPr>
      </p:pic>
      <p:pic>
        <p:nvPicPr>
          <p:cNvPr id="279" name="Google Shape;279;p19"/>
          <p:cNvPicPr preferRelativeResize="0"/>
          <p:nvPr/>
        </p:nvPicPr>
        <p:blipFill rotWithShape="1">
          <a:blip r:embed="rId6"/>
          <a:srcRect/>
          <a:stretch>
            <a:fillRect/>
          </a:stretch>
        </p:blipFill>
        <p:spPr>
          <a:xfrm rot="10800000">
            <a:off x="2498862" y="9508565"/>
            <a:ext cx="1556869" cy="778435"/>
          </a:xfrm>
          <a:prstGeom prst="rect">
            <a:avLst/>
          </a:prstGeom>
          <a:noFill/>
          <a:ln>
            <a:noFill/>
          </a:ln>
        </p:spPr>
      </p:pic>
      <p:grpSp>
        <p:nvGrpSpPr>
          <p:cNvPr id="280" name="Google Shape;280;p19"/>
          <p:cNvGrpSpPr/>
          <p:nvPr/>
        </p:nvGrpSpPr>
        <p:grpSpPr>
          <a:xfrm>
            <a:off x="6704175" y="1552575"/>
            <a:ext cx="10429650" cy="6897053"/>
            <a:chOff x="-5399862" y="-2630262"/>
            <a:chExt cx="13906200" cy="3073553"/>
          </a:xfrm>
        </p:grpSpPr>
        <p:sp>
          <p:nvSpPr>
            <p:cNvPr id="281" name="Google Shape;281;p19"/>
            <p:cNvSpPr txBox="1"/>
            <p:nvPr/>
          </p:nvSpPr>
          <p:spPr>
            <a:xfrm>
              <a:off x="-5399862" y="-2630262"/>
              <a:ext cx="11605500" cy="10584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5000" b="1">
                  <a:solidFill>
                    <a:srgbClr val="F8F4EB"/>
                  </a:solidFill>
                  <a:latin typeface="Spartan"/>
                  <a:ea typeface="Spartan"/>
                  <a:cs typeface="Spartan"/>
                  <a:sym typeface="Spartan"/>
                </a:rPr>
                <a:t>Technology Stacks and Tools Used</a:t>
              </a:r>
              <a:endParaRPr lang="en-US" sz="5000" b="1">
                <a:solidFill>
                  <a:srgbClr val="F8F4EB"/>
                </a:solidFill>
                <a:latin typeface="Spartan"/>
                <a:ea typeface="Spartan"/>
                <a:cs typeface="Spartan"/>
                <a:sym typeface="Spartan"/>
              </a:endParaRPr>
            </a:p>
          </p:txBody>
        </p:sp>
        <p:sp>
          <p:nvSpPr>
            <p:cNvPr id="282" name="Google Shape;282;p19"/>
            <p:cNvSpPr txBox="1"/>
            <p:nvPr/>
          </p:nvSpPr>
          <p:spPr>
            <a:xfrm>
              <a:off x="-5399862" y="-1889509"/>
              <a:ext cx="13906200" cy="2332800"/>
            </a:xfrm>
            <a:prstGeom prst="rect">
              <a:avLst/>
            </a:prstGeom>
            <a:noFill/>
            <a:ln>
              <a:noFill/>
            </a:ln>
          </p:spPr>
          <p:txBody>
            <a:bodyPr spcFirstLastPara="1" wrap="square" lIns="0" tIns="0" rIns="0" bIns="0" anchor="t" anchorCtr="0">
              <a:noAutofit/>
            </a:bodyPr>
            <a:lstStyle/>
            <a:p>
              <a:pPr marL="0" marR="0" lvl="0" indent="0" algn="l" rtl="0">
                <a:lnSpc>
                  <a:spcPct val="142000"/>
                </a:lnSpc>
                <a:spcBef>
                  <a:spcPts val="0"/>
                </a:spcBef>
                <a:spcAft>
                  <a:spcPts val="0"/>
                </a:spcAft>
                <a:buNone/>
              </a:pPr>
              <a:endParaRPr sz="3000">
                <a:solidFill>
                  <a:srgbClr val="F8F4EB"/>
                </a:solidFill>
                <a:latin typeface="Roboto" panose="02000000000000000000"/>
                <a:ea typeface="Roboto" panose="02000000000000000000"/>
                <a:cs typeface="Roboto" panose="02000000000000000000"/>
                <a:sym typeface="Roboto" panose="02000000000000000000"/>
              </a:endParaRPr>
            </a:p>
            <a:p>
              <a:pPr marL="457200" marR="0" lvl="0" indent="-419100" algn="l" rtl="0">
                <a:lnSpc>
                  <a:spcPct val="142000"/>
                </a:lnSpc>
                <a:spcBef>
                  <a:spcPts val="0"/>
                </a:spcBef>
                <a:spcAft>
                  <a:spcPts val="0"/>
                </a:spcAft>
                <a:buClr>
                  <a:srgbClr val="F8F4EB"/>
                </a:buClr>
                <a:buSzPts val="3000"/>
                <a:buFont typeface="Roboto" panose="02000000000000000000"/>
                <a:buChar char="●"/>
              </a:pPr>
              <a:r>
                <a:rPr lang="en-US" sz="3000">
                  <a:solidFill>
                    <a:srgbClr val="F8F4EB"/>
                  </a:solidFill>
                  <a:latin typeface="Roboto" panose="02000000000000000000"/>
                  <a:ea typeface="Roboto" panose="02000000000000000000"/>
                  <a:cs typeface="Roboto" panose="02000000000000000000"/>
                  <a:sym typeface="Roboto" panose="02000000000000000000"/>
                </a:rPr>
                <a:t>A</a:t>
              </a:r>
              <a:r>
                <a:rPr lang="en-US" sz="3000" b="1">
                  <a:solidFill>
                    <a:srgbClr val="F8F4EB"/>
                  </a:solidFill>
                  <a:latin typeface="Roboto" panose="02000000000000000000"/>
                  <a:ea typeface="Roboto" panose="02000000000000000000"/>
                  <a:cs typeface="Roboto" panose="02000000000000000000"/>
                  <a:sym typeface="Roboto" panose="02000000000000000000"/>
                </a:rPr>
                <a:t> MERN Stack Web Application</a:t>
              </a:r>
              <a:r>
                <a:rPr lang="en-US" sz="3000">
                  <a:solidFill>
                    <a:srgbClr val="F8F4EB"/>
                  </a:solidFill>
                  <a:latin typeface="Roboto" panose="02000000000000000000"/>
                  <a:ea typeface="Roboto" panose="02000000000000000000"/>
                  <a:cs typeface="Roboto" panose="02000000000000000000"/>
                  <a:sym typeface="Roboto" panose="02000000000000000000"/>
                </a:rPr>
                <a:t> using </a:t>
              </a:r>
              <a:r>
                <a:rPr lang="en-US" sz="3000" b="1">
                  <a:solidFill>
                    <a:srgbClr val="F8F4EB"/>
                  </a:solidFill>
                  <a:latin typeface="Roboto" panose="02000000000000000000"/>
                  <a:ea typeface="Roboto" panose="02000000000000000000"/>
                  <a:cs typeface="Roboto" panose="02000000000000000000"/>
                  <a:sym typeface="Roboto" panose="02000000000000000000"/>
                </a:rPr>
                <a:t>NGINX</a:t>
              </a:r>
              <a:r>
                <a:rPr lang="en-US" sz="3000">
                  <a:solidFill>
                    <a:srgbClr val="F8F4EB"/>
                  </a:solidFill>
                  <a:latin typeface="Roboto" panose="02000000000000000000"/>
                  <a:ea typeface="Roboto" panose="02000000000000000000"/>
                  <a:cs typeface="Roboto" panose="02000000000000000000"/>
                  <a:sym typeface="Roboto" panose="02000000000000000000"/>
                </a:rPr>
                <a:t> as </a:t>
              </a:r>
              <a:r>
                <a:rPr lang="en-US" sz="3000" b="1">
                  <a:solidFill>
                    <a:srgbClr val="F8F4EB"/>
                  </a:solidFill>
                  <a:latin typeface="Roboto" panose="02000000000000000000"/>
                  <a:ea typeface="Roboto" panose="02000000000000000000"/>
                  <a:cs typeface="Roboto" panose="02000000000000000000"/>
                  <a:sym typeface="Roboto" panose="02000000000000000000"/>
                </a:rPr>
                <a:t>Reverse Proxy and Load Balancer.</a:t>
              </a:r>
              <a:endParaRPr sz="3000" b="1">
                <a:solidFill>
                  <a:srgbClr val="F8F4EB"/>
                </a:solidFill>
                <a:latin typeface="Roboto" panose="02000000000000000000"/>
                <a:ea typeface="Roboto" panose="02000000000000000000"/>
                <a:cs typeface="Roboto" panose="02000000000000000000"/>
                <a:sym typeface="Roboto" panose="02000000000000000000"/>
              </a:endParaRPr>
            </a:p>
            <a:p>
              <a:pPr marL="457200" marR="0" lvl="0" indent="-419100" algn="l" rtl="0">
                <a:lnSpc>
                  <a:spcPct val="142000"/>
                </a:lnSpc>
                <a:spcBef>
                  <a:spcPts val="0"/>
                </a:spcBef>
                <a:spcAft>
                  <a:spcPts val="0"/>
                </a:spcAft>
                <a:buClr>
                  <a:srgbClr val="F8F4EB"/>
                </a:buClr>
                <a:buSzPts val="3000"/>
                <a:buFont typeface="Roboto" panose="02000000000000000000"/>
                <a:buChar char="●"/>
              </a:pPr>
              <a:r>
                <a:rPr lang="en-US" sz="3000">
                  <a:solidFill>
                    <a:srgbClr val="F8F4EB"/>
                  </a:solidFill>
                  <a:latin typeface="Roboto" panose="02000000000000000000"/>
                  <a:ea typeface="Roboto" panose="02000000000000000000"/>
                  <a:cs typeface="Roboto" panose="02000000000000000000"/>
                  <a:sym typeface="Roboto" panose="02000000000000000000"/>
                </a:rPr>
                <a:t>Complete User Interface of the Mobile Application using </a:t>
              </a:r>
              <a:r>
                <a:rPr lang="en-US" sz="3000" b="1">
                  <a:solidFill>
                    <a:srgbClr val="F8F4EB"/>
                  </a:solidFill>
                  <a:latin typeface="Roboto" panose="02000000000000000000"/>
                  <a:ea typeface="Roboto" panose="02000000000000000000"/>
                  <a:cs typeface="Roboto" panose="02000000000000000000"/>
                  <a:sym typeface="Roboto" panose="02000000000000000000"/>
                </a:rPr>
                <a:t>Adobe XD</a:t>
              </a:r>
              <a:r>
                <a:rPr lang="en-US" sz="3000">
                  <a:solidFill>
                    <a:srgbClr val="F8F4EB"/>
                  </a:solidFill>
                  <a:latin typeface="Roboto" panose="02000000000000000000"/>
                  <a:ea typeface="Roboto" panose="02000000000000000000"/>
                  <a:cs typeface="Roboto" panose="02000000000000000000"/>
                  <a:sym typeface="Roboto" panose="02000000000000000000"/>
                </a:rPr>
                <a:t>.</a:t>
              </a:r>
              <a:endParaRPr sz="3000">
                <a:solidFill>
                  <a:srgbClr val="F8F4EB"/>
                </a:solidFill>
                <a:latin typeface="Roboto" panose="02000000000000000000"/>
                <a:ea typeface="Roboto" panose="02000000000000000000"/>
                <a:cs typeface="Roboto" panose="02000000000000000000"/>
                <a:sym typeface="Roboto" panose="02000000000000000000"/>
              </a:endParaRPr>
            </a:p>
            <a:p>
              <a:pPr marL="457200" marR="0" lvl="0" indent="-419100" algn="l" rtl="0">
                <a:lnSpc>
                  <a:spcPct val="142000"/>
                </a:lnSpc>
                <a:spcBef>
                  <a:spcPts val="0"/>
                </a:spcBef>
                <a:spcAft>
                  <a:spcPts val="0"/>
                </a:spcAft>
                <a:buClr>
                  <a:srgbClr val="F8F4EB"/>
                </a:buClr>
                <a:buSzPts val="3000"/>
                <a:buFont typeface="Roboto" panose="02000000000000000000"/>
                <a:buChar char="●"/>
              </a:pPr>
              <a:r>
                <a:rPr lang="en-US" sz="3000">
                  <a:solidFill>
                    <a:srgbClr val="F8F4EB"/>
                  </a:solidFill>
                  <a:latin typeface="Roboto" panose="02000000000000000000"/>
                  <a:ea typeface="Roboto" panose="02000000000000000000"/>
                  <a:cs typeface="Roboto" panose="02000000000000000000"/>
                  <a:sym typeface="Roboto" panose="02000000000000000000"/>
                </a:rPr>
                <a:t>Utilizing the computation power of </a:t>
              </a:r>
              <a:r>
                <a:rPr lang="en-US" sz="3000" b="1">
                  <a:solidFill>
                    <a:srgbClr val="F8F4EB"/>
                  </a:solidFill>
                  <a:latin typeface="Roboto" panose="02000000000000000000"/>
                  <a:ea typeface="Roboto" panose="02000000000000000000"/>
                  <a:cs typeface="Roboto" panose="02000000000000000000"/>
                  <a:sym typeface="Roboto" panose="02000000000000000000"/>
                </a:rPr>
                <a:t>Spark </a:t>
              </a:r>
              <a:r>
                <a:rPr lang="en-US" sz="3000">
                  <a:solidFill>
                    <a:srgbClr val="F8F4EB"/>
                  </a:solidFill>
                  <a:latin typeface="Roboto" panose="02000000000000000000"/>
                  <a:ea typeface="Roboto" panose="02000000000000000000"/>
                  <a:cs typeface="Roboto" panose="02000000000000000000"/>
                  <a:sym typeface="Roboto" panose="02000000000000000000"/>
                </a:rPr>
                <a:t>for Predictive Analytics.</a:t>
              </a:r>
              <a:endParaRPr sz="3000">
                <a:solidFill>
                  <a:srgbClr val="F8F4EB"/>
                </a:solidFill>
                <a:latin typeface="Roboto" panose="02000000000000000000"/>
                <a:ea typeface="Roboto" panose="02000000000000000000"/>
                <a:cs typeface="Roboto" panose="02000000000000000000"/>
                <a:sym typeface="Roboto" panose="02000000000000000000"/>
              </a:endParaRPr>
            </a:p>
            <a:p>
              <a:pPr marL="457200" marR="0" lvl="0" indent="-419100" algn="l" rtl="0">
                <a:lnSpc>
                  <a:spcPct val="142000"/>
                </a:lnSpc>
                <a:spcBef>
                  <a:spcPts val="0"/>
                </a:spcBef>
                <a:spcAft>
                  <a:spcPts val="0"/>
                </a:spcAft>
                <a:buClr>
                  <a:srgbClr val="F8F4EB"/>
                </a:buClr>
                <a:buSzPts val="3000"/>
                <a:buFont typeface="Roboto" panose="02000000000000000000"/>
                <a:buChar char="●"/>
              </a:pPr>
              <a:r>
                <a:rPr lang="en-US" sz="3000">
                  <a:solidFill>
                    <a:srgbClr val="F8F4EB"/>
                  </a:solidFill>
                  <a:latin typeface="Roboto" panose="02000000000000000000"/>
                  <a:ea typeface="Roboto" panose="02000000000000000000"/>
                  <a:cs typeface="Roboto" panose="02000000000000000000"/>
                  <a:sym typeface="Roboto" panose="02000000000000000000"/>
                </a:rPr>
                <a:t>Containerizing the Application using </a:t>
              </a:r>
              <a:r>
                <a:rPr lang="en-US" sz="3000" b="1">
                  <a:solidFill>
                    <a:srgbClr val="F8F4EB"/>
                  </a:solidFill>
                  <a:latin typeface="Roboto" panose="02000000000000000000"/>
                  <a:ea typeface="Roboto" panose="02000000000000000000"/>
                  <a:cs typeface="Roboto" panose="02000000000000000000"/>
                  <a:sym typeface="Roboto" panose="02000000000000000000"/>
                </a:rPr>
                <a:t>Docker </a:t>
              </a:r>
              <a:r>
                <a:rPr lang="en-US" sz="3000">
                  <a:solidFill>
                    <a:srgbClr val="F8F4EB"/>
                  </a:solidFill>
                  <a:latin typeface="Roboto" panose="02000000000000000000"/>
                  <a:ea typeface="Roboto" panose="02000000000000000000"/>
                  <a:cs typeface="Roboto" panose="02000000000000000000"/>
                  <a:sym typeface="Roboto" panose="02000000000000000000"/>
                </a:rPr>
                <a:t>for safe and secure deployment on Cloud Engines.</a:t>
              </a:r>
              <a:endParaRPr sz="3000">
                <a:solidFill>
                  <a:srgbClr val="F8F4EB"/>
                </a:solidFill>
                <a:latin typeface="Roboto" panose="02000000000000000000"/>
                <a:ea typeface="Roboto" panose="02000000000000000000"/>
                <a:cs typeface="Roboto" panose="02000000000000000000"/>
                <a:sym typeface="Roboto" panose="02000000000000000000"/>
              </a:endParaRPr>
            </a:p>
            <a:p>
              <a:pPr marL="0" marR="0" lvl="0" indent="0" algn="l" rtl="0">
                <a:lnSpc>
                  <a:spcPct val="142000"/>
                </a:lnSpc>
                <a:spcBef>
                  <a:spcPts val="0"/>
                </a:spcBef>
                <a:spcAft>
                  <a:spcPts val="0"/>
                </a:spcAft>
                <a:buNone/>
              </a:pPr>
              <a:endParaRPr sz="3000">
                <a:solidFill>
                  <a:srgbClr val="F8F4EB"/>
                </a:solidFill>
                <a:latin typeface="Roboto" panose="02000000000000000000"/>
                <a:ea typeface="Roboto" panose="02000000000000000000"/>
                <a:cs typeface="Roboto" panose="02000000000000000000"/>
                <a:sym typeface="Roboto" panose="02000000000000000000"/>
              </a:endParaRPr>
            </a:p>
            <a:p>
              <a:pPr marL="0" marR="0" lvl="0" indent="0" algn="l" rtl="0">
                <a:lnSpc>
                  <a:spcPct val="142000"/>
                </a:lnSpc>
                <a:spcBef>
                  <a:spcPts val="0"/>
                </a:spcBef>
                <a:spcAft>
                  <a:spcPts val="0"/>
                </a:spcAft>
                <a:buNone/>
              </a:pPr>
              <a:endParaRPr sz="3000">
                <a:solidFill>
                  <a:srgbClr val="F8F4EB"/>
                </a:solidFill>
                <a:latin typeface="Roboto" panose="02000000000000000000"/>
                <a:ea typeface="Roboto" panose="02000000000000000000"/>
                <a:cs typeface="Roboto" panose="02000000000000000000"/>
                <a:sym typeface="Roboto" panose="02000000000000000000"/>
              </a:endParaRPr>
            </a:p>
          </p:txBody>
        </p:sp>
      </p:grpSp>
      <p:pic>
        <p:nvPicPr>
          <p:cNvPr id="283" name="Google Shape;283;p19"/>
          <p:cNvPicPr preferRelativeResize="0"/>
          <p:nvPr/>
        </p:nvPicPr>
        <p:blipFill rotWithShape="1">
          <a:blip r:embed="rId7"/>
          <a:srcRect l="11486" r="11478"/>
          <a:stretch>
            <a:fillRect/>
          </a:stretch>
        </p:blipFill>
        <p:spPr>
          <a:xfrm>
            <a:off x="1113950" y="1925825"/>
            <a:ext cx="4622798" cy="31869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4EB"/>
        </a:solidFill>
        <a:effectLst/>
      </p:bgPr>
    </p:bg>
    <p:spTree>
      <p:nvGrpSpPr>
        <p:cNvPr id="287" name="Shape 287"/>
        <p:cNvGrpSpPr/>
        <p:nvPr/>
      </p:nvGrpSpPr>
      <p:grpSpPr>
        <a:xfrm>
          <a:off x="0" y="0"/>
          <a:ext cx="0" cy="0"/>
          <a:chOff x="0" y="0"/>
          <a:chExt cx="0" cy="0"/>
        </a:xfrm>
      </p:grpSpPr>
      <p:pic>
        <p:nvPicPr>
          <p:cNvPr id="288" name="Google Shape;288;p20"/>
          <p:cNvPicPr preferRelativeResize="0"/>
          <p:nvPr/>
        </p:nvPicPr>
        <p:blipFill rotWithShape="1">
          <a:blip r:embed="rId1"/>
          <a:srcRect/>
          <a:stretch>
            <a:fillRect/>
          </a:stretch>
        </p:blipFill>
        <p:spPr>
          <a:xfrm>
            <a:off x="0" y="8827775"/>
            <a:ext cx="1459225" cy="1459225"/>
          </a:xfrm>
          <a:prstGeom prst="rect">
            <a:avLst/>
          </a:prstGeom>
          <a:noFill/>
          <a:ln>
            <a:noFill/>
          </a:ln>
        </p:spPr>
      </p:pic>
      <p:pic>
        <p:nvPicPr>
          <p:cNvPr id="289" name="Google Shape;289;p20"/>
          <p:cNvPicPr preferRelativeResize="0"/>
          <p:nvPr/>
        </p:nvPicPr>
        <p:blipFill rotWithShape="1">
          <a:blip r:embed="rId2"/>
          <a:srcRect/>
          <a:stretch>
            <a:fillRect/>
          </a:stretch>
        </p:blipFill>
        <p:spPr>
          <a:xfrm rot="-5400000">
            <a:off x="16619255" y="0"/>
            <a:ext cx="1668746" cy="1668746"/>
          </a:xfrm>
          <a:prstGeom prst="rect">
            <a:avLst/>
          </a:prstGeom>
          <a:noFill/>
          <a:ln>
            <a:noFill/>
          </a:ln>
        </p:spPr>
      </p:pic>
      <p:sp>
        <p:nvSpPr>
          <p:cNvPr id="290" name="Google Shape;290;p20"/>
          <p:cNvSpPr/>
          <p:nvPr/>
        </p:nvSpPr>
        <p:spPr>
          <a:xfrm>
            <a:off x="15408258" y="8366451"/>
            <a:ext cx="1831140" cy="942126"/>
          </a:xfrm>
          <a:custGeom>
            <a:avLst/>
            <a:gdLst/>
            <a:ahLst/>
            <a:cxnLst/>
            <a:rect l="l" t="t" r="r" b="b"/>
            <a:pathLst>
              <a:path w="701026" h="360680" extrusionOk="0">
                <a:moveTo>
                  <a:pt x="701026" y="180340"/>
                </a:moveTo>
                <a:cubicBezTo>
                  <a:pt x="701026" y="81280"/>
                  <a:pt x="621016" y="0"/>
                  <a:pt x="520686" y="0"/>
                </a:cubicBezTo>
                <a:lnTo>
                  <a:pt x="172720" y="0"/>
                </a:lnTo>
                <a:lnTo>
                  <a:pt x="172720" y="1270"/>
                </a:lnTo>
                <a:cubicBezTo>
                  <a:pt x="76200" y="5080"/>
                  <a:pt x="0" y="83820"/>
                  <a:pt x="0" y="180340"/>
                </a:cubicBezTo>
                <a:cubicBezTo>
                  <a:pt x="0" y="276860"/>
                  <a:pt x="77470" y="355600"/>
                  <a:pt x="172720" y="359410"/>
                </a:cubicBezTo>
                <a:lnTo>
                  <a:pt x="172720" y="360680"/>
                </a:lnTo>
                <a:lnTo>
                  <a:pt x="520685" y="360680"/>
                </a:lnTo>
                <a:cubicBezTo>
                  <a:pt x="619745" y="360680"/>
                  <a:pt x="701025" y="279400"/>
                  <a:pt x="701025" y="180340"/>
                </a:cubicBezTo>
                <a:close/>
              </a:path>
            </a:pathLst>
          </a:custGeom>
          <a:solidFill>
            <a:srgbClr val="454699">
              <a:alpha val="7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1" name="Google Shape;291;p20"/>
          <p:cNvGrpSpPr/>
          <p:nvPr/>
        </p:nvGrpSpPr>
        <p:grpSpPr>
          <a:xfrm>
            <a:off x="16358183" y="8449615"/>
            <a:ext cx="775800" cy="775800"/>
            <a:chOff x="0" y="0"/>
            <a:chExt cx="1034400" cy="1034400"/>
          </a:xfrm>
        </p:grpSpPr>
        <p:pic>
          <p:nvPicPr>
            <p:cNvPr id="292" name="Google Shape;292;p20"/>
            <p:cNvPicPr preferRelativeResize="0"/>
            <p:nvPr/>
          </p:nvPicPr>
          <p:blipFill rotWithShape="1">
            <a:blip r:embed="rId3"/>
            <a:srcRect/>
            <a:stretch>
              <a:fillRect/>
            </a:stretch>
          </p:blipFill>
          <p:spPr>
            <a:xfrm>
              <a:off x="0" y="0"/>
              <a:ext cx="1034400" cy="1034400"/>
            </a:xfrm>
            <a:prstGeom prst="rect">
              <a:avLst/>
            </a:prstGeom>
            <a:noFill/>
            <a:ln>
              <a:noFill/>
            </a:ln>
          </p:spPr>
        </p:pic>
        <p:pic>
          <p:nvPicPr>
            <p:cNvPr id="293" name="Google Shape;293;p20"/>
            <p:cNvPicPr preferRelativeResize="0"/>
            <p:nvPr/>
          </p:nvPicPr>
          <p:blipFill rotWithShape="1">
            <a:blip r:embed="rId4"/>
            <a:srcRect/>
            <a:stretch>
              <a:fillRect/>
            </a:stretch>
          </p:blipFill>
          <p:spPr>
            <a:xfrm>
              <a:off x="153923" y="153923"/>
              <a:ext cx="726554" cy="726554"/>
            </a:xfrm>
            <a:prstGeom prst="rect">
              <a:avLst/>
            </a:prstGeom>
            <a:noFill/>
            <a:ln>
              <a:noFill/>
            </a:ln>
          </p:spPr>
        </p:pic>
      </p:grpSp>
      <p:sp>
        <p:nvSpPr>
          <p:cNvPr id="294" name="Google Shape;294;p20"/>
          <p:cNvSpPr txBox="1"/>
          <p:nvPr/>
        </p:nvSpPr>
        <p:spPr>
          <a:xfrm>
            <a:off x="2129900" y="8366450"/>
            <a:ext cx="14614500" cy="16206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5000" b="1">
                <a:solidFill>
                  <a:srgbClr val="454699"/>
                </a:solidFill>
                <a:latin typeface="Spartan"/>
                <a:ea typeface="Spartan"/>
                <a:cs typeface="Spartan"/>
                <a:sym typeface="Spartan"/>
              </a:rPr>
              <a:t>The Web Architecture </a:t>
            </a:r>
            <a:endParaRPr lang="en-US" sz="5000" b="1">
              <a:solidFill>
                <a:srgbClr val="454699"/>
              </a:solidFill>
              <a:latin typeface="Spartan"/>
              <a:ea typeface="Spartan"/>
              <a:cs typeface="Spartan"/>
              <a:sym typeface="Spartan"/>
            </a:endParaRPr>
          </a:p>
        </p:txBody>
      </p:sp>
      <p:pic>
        <p:nvPicPr>
          <p:cNvPr id="295" name="Google Shape;295;p20"/>
          <p:cNvPicPr preferRelativeResize="0"/>
          <p:nvPr/>
        </p:nvPicPr>
        <p:blipFill rotWithShape="1">
          <a:blip r:embed="rId5"/>
          <a:srcRect/>
          <a:stretch>
            <a:fillRect/>
          </a:stretch>
        </p:blipFill>
        <p:spPr>
          <a:xfrm>
            <a:off x="4383842" y="8268365"/>
            <a:ext cx="985908" cy="985908"/>
          </a:xfrm>
          <a:prstGeom prst="rect">
            <a:avLst/>
          </a:prstGeom>
          <a:noFill/>
          <a:ln>
            <a:noFill/>
          </a:ln>
        </p:spPr>
      </p:pic>
      <p:pic>
        <p:nvPicPr>
          <p:cNvPr id="296" name="Google Shape;296;p20"/>
          <p:cNvPicPr preferRelativeResize="0"/>
          <p:nvPr/>
        </p:nvPicPr>
        <p:blipFill rotWithShape="1">
          <a:blip r:embed="rId6"/>
          <a:srcRect t="1690"/>
          <a:stretch>
            <a:fillRect/>
          </a:stretch>
        </p:blipFill>
        <p:spPr>
          <a:xfrm>
            <a:off x="1687825" y="922475"/>
            <a:ext cx="14362851" cy="703032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4EB"/>
        </a:solidFill>
        <a:effectLst/>
      </p:bgPr>
    </p:bg>
    <p:spTree>
      <p:nvGrpSpPr>
        <p:cNvPr id="300" name="Shape 300"/>
        <p:cNvGrpSpPr/>
        <p:nvPr/>
      </p:nvGrpSpPr>
      <p:grpSpPr>
        <a:xfrm>
          <a:off x="0" y="0"/>
          <a:ext cx="0" cy="0"/>
          <a:chOff x="0" y="0"/>
          <a:chExt cx="0" cy="0"/>
        </a:xfrm>
      </p:grpSpPr>
      <p:pic>
        <p:nvPicPr>
          <p:cNvPr id="301" name="Google Shape;301;p21"/>
          <p:cNvPicPr preferRelativeResize="0"/>
          <p:nvPr/>
        </p:nvPicPr>
        <p:blipFill rotWithShape="1">
          <a:blip r:embed="rId1"/>
          <a:srcRect/>
          <a:stretch>
            <a:fillRect/>
          </a:stretch>
        </p:blipFill>
        <p:spPr>
          <a:xfrm>
            <a:off x="0" y="8827775"/>
            <a:ext cx="1459225" cy="1459225"/>
          </a:xfrm>
          <a:prstGeom prst="rect">
            <a:avLst/>
          </a:prstGeom>
          <a:noFill/>
          <a:ln>
            <a:noFill/>
          </a:ln>
        </p:spPr>
      </p:pic>
      <p:pic>
        <p:nvPicPr>
          <p:cNvPr id="302" name="Google Shape;302;p21"/>
          <p:cNvPicPr preferRelativeResize="0"/>
          <p:nvPr/>
        </p:nvPicPr>
        <p:blipFill rotWithShape="1">
          <a:blip r:embed="rId2"/>
          <a:srcRect/>
          <a:stretch>
            <a:fillRect/>
          </a:stretch>
        </p:blipFill>
        <p:spPr>
          <a:xfrm rot="-5400000">
            <a:off x="16619255" y="0"/>
            <a:ext cx="1668746" cy="1668746"/>
          </a:xfrm>
          <a:prstGeom prst="rect">
            <a:avLst/>
          </a:prstGeom>
          <a:noFill/>
          <a:ln>
            <a:noFill/>
          </a:ln>
        </p:spPr>
      </p:pic>
      <p:sp>
        <p:nvSpPr>
          <p:cNvPr id="303" name="Google Shape;303;p21"/>
          <p:cNvSpPr/>
          <p:nvPr/>
        </p:nvSpPr>
        <p:spPr>
          <a:xfrm>
            <a:off x="15408258" y="8366451"/>
            <a:ext cx="1831430" cy="942277"/>
          </a:xfrm>
          <a:custGeom>
            <a:avLst/>
            <a:gdLst/>
            <a:ahLst/>
            <a:cxnLst/>
            <a:rect l="l" t="t" r="r" b="b"/>
            <a:pathLst>
              <a:path w="701026" h="360680" extrusionOk="0">
                <a:moveTo>
                  <a:pt x="701026" y="180340"/>
                </a:moveTo>
                <a:cubicBezTo>
                  <a:pt x="701026" y="81280"/>
                  <a:pt x="621016" y="0"/>
                  <a:pt x="520686" y="0"/>
                </a:cubicBezTo>
                <a:lnTo>
                  <a:pt x="172720" y="0"/>
                </a:lnTo>
                <a:lnTo>
                  <a:pt x="172720" y="1270"/>
                </a:lnTo>
                <a:cubicBezTo>
                  <a:pt x="76200" y="5080"/>
                  <a:pt x="0" y="83820"/>
                  <a:pt x="0" y="180340"/>
                </a:cubicBezTo>
                <a:cubicBezTo>
                  <a:pt x="0" y="276860"/>
                  <a:pt x="77470" y="355600"/>
                  <a:pt x="172720" y="359410"/>
                </a:cubicBezTo>
                <a:lnTo>
                  <a:pt x="172720" y="360680"/>
                </a:lnTo>
                <a:lnTo>
                  <a:pt x="520685" y="360680"/>
                </a:lnTo>
                <a:cubicBezTo>
                  <a:pt x="619745" y="360680"/>
                  <a:pt x="701025" y="279400"/>
                  <a:pt x="701025" y="180340"/>
                </a:cubicBezTo>
                <a:close/>
              </a:path>
            </a:pathLst>
          </a:custGeom>
          <a:solidFill>
            <a:srgbClr val="454699">
              <a:alpha val="7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4" name="Google Shape;304;p21"/>
          <p:cNvGrpSpPr/>
          <p:nvPr/>
        </p:nvGrpSpPr>
        <p:grpSpPr>
          <a:xfrm>
            <a:off x="16358183" y="8449615"/>
            <a:ext cx="775800" cy="775800"/>
            <a:chOff x="0" y="0"/>
            <a:chExt cx="1034400" cy="1034400"/>
          </a:xfrm>
        </p:grpSpPr>
        <p:pic>
          <p:nvPicPr>
            <p:cNvPr id="305" name="Google Shape;305;p21"/>
            <p:cNvPicPr preferRelativeResize="0"/>
            <p:nvPr/>
          </p:nvPicPr>
          <p:blipFill rotWithShape="1">
            <a:blip r:embed="rId3"/>
            <a:srcRect/>
            <a:stretch>
              <a:fillRect/>
            </a:stretch>
          </p:blipFill>
          <p:spPr>
            <a:xfrm>
              <a:off x="0" y="0"/>
              <a:ext cx="1034400" cy="1034400"/>
            </a:xfrm>
            <a:prstGeom prst="rect">
              <a:avLst/>
            </a:prstGeom>
            <a:noFill/>
            <a:ln>
              <a:noFill/>
            </a:ln>
          </p:spPr>
        </p:pic>
        <p:pic>
          <p:nvPicPr>
            <p:cNvPr id="306" name="Google Shape;306;p21"/>
            <p:cNvPicPr preferRelativeResize="0"/>
            <p:nvPr/>
          </p:nvPicPr>
          <p:blipFill rotWithShape="1">
            <a:blip r:embed="rId4"/>
            <a:srcRect/>
            <a:stretch>
              <a:fillRect/>
            </a:stretch>
          </p:blipFill>
          <p:spPr>
            <a:xfrm>
              <a:off x="153923" y="153923"/>
              <a:ext cx="726554" cy="726554"/>
            </a:xfrm>
            <a:prstGeom prst="rect">
              <a:avLst/>
            </a:prstGeom>
            <a:noFill/>
            <a:ln>
              <a:noFill/>
            </a:ln>
          </p:spPr>
        </p:pic>
      </p:grpSp>
      <p:sp>
        <p:nvSpPr>
          <p:cNvPr id="307" name="Google Shape;307;p21"/>
          <p:cNvSpPr txBox="1"/>
          <p:nvPr/>
        </p:nvSpPr>
        <p:spPr>
          <a:xfrm>
            <a:off x="3679900" y="8103500"/>
            <a:ext cx="11728200" cy="162060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r>
              <a:rPr lang="en-US" sz="5000" b="1">
                <a:solidFill>
                  <a:srgbClr val="454699"/>
                </a:solidFill>
                <a:latin typeface="Spartan"/>
                <a:ea typeface="Spartan"/>
                <a:cs typeface="Spartan"/>
                <a:sym typeface="Spartan"/>
              </a:rPr>
              <a:t>Integrating the ML Model with Web Application</a:t>
            </a:r>
            <a:endParaRPr lang="en-US" sz="5000" b="1">
              <a:solidFill>
                <a:srgbClr val="454699"/>
              </a:solidFill>
              <a:latin typeface="Spartan"/>
              <a:ea typeface="Spartan"/>
              <a:cs typeface="Spartan"/>
              <a:sym typeface="Spartan"/>
            </a:endParaRPr>
          </a:p>
        </p:txBody>
      </p:sp>
      <p:pic>
        <p:nvPicPr>
          <p:cNvPr id="308" name="Google Shape;308;p21"/>
          <p:cNvPicPr preferRelativeResize="0"/>
          <p:nvPr/>
        </p:nvPicPr>
        <p:blipFill>
          <a:blip r:embed="rId5"/>
          <a:stretch>
            <a:fillRect/>
          </a:stretch>
        </p:blipFill>
        <p:spPr>
          <a:xfrm>
            <a:off x="4191000" y="723550"/>
            <a:ext cx="10631126" cy="7030774"/>
          </a:xfrm>
          <a:prstGeom prst="rect">
            <a:avLst/>
          </a:prstGeom>
          <a:noFill/>
          <a:ln>
            <a:noFill/>
          </a:ln>
          <a:effectLst>
            <a:outerShdw blurRad="57150" dist="19050" dir="5400000" algn="bl" rotWithShape="0">
              <a:srgbClr val="000000">
                <a:alpha val="50000"/>
              </a:srgbClr>
            </a:outerShdw>
          </a:effectLst>
        </p:spPr>
      </p:pic>
      <p:pic>
        <p:nvPicPr>
          <p:cNvPr id="309" name="Google Shape;309;p21"/>
          <p:cNvPicPr preferRelativeResize="0"/>
          <p:nvPr/>
        </p:nvPicPr>
        <p:blipFill rotWithShape="1">
          <a:blip r:embed="rId6"/>
          <a:srcRect/>
          <a:stretch>
            <a:fillRect/>
          </a:stretch>
        </p:blipFill>
        <p:spPr>
          <a:xfrm>
            <a:off x="1565864" y="8222598"/>
            <a:ext cx="2007400" cy="1229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4EB"/>
        </a:solidFill>
        <a:effectLst/>
      </p:bgPr>
    </p:bg>
    <p:spTree>
      <p:nvGrpSpPr>
        <p:cNvPr id="313" name="Shape 313"/>
        <p:cNvGrpSpPr/>
        <p:nvPr/>
      </p:nvGrpSpPr>
      <p:grpSpPr>
        <a:xfrm>
          <a:off x="0" y="0"/>
          <a:ext cx="0" cy="0"/>
          <a:chOff x="0" y="0"/>
          <a:chExt cx="0" cy="0"/>
        </a:xfrm>
      </p:grpSpPr>
      <p:sp>
        <p:nvSpPr>
          <p:cNvPr id="314" name="Google Shape;314;p22"/>
          <p:cNvSpPr/>
          <p:nvPr/>
        </p:nvSpPr>
        <p:spPr>
          <a:xfrm>
            <a:off x="0" y="8373346"/>
            <a:ext cx="18288000" cy="1913700"/>
          </a:xfrm>
          <a:prstGeom prst="rect">
            <a:avLst/>
          </a:prstGeom>
          <a:solidFill>
            <a:srgbClr val="E8B0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22"/>
          <p:cNvSpPr/>
          <p:nvPr/>
        </p:nvSpPr>
        <p:spPr>
          <a:xfrm>
            <a:off x="15408258" y="9011509"/>
            <a:ext cx="1831430" cy="942277"/>
          </a:xfrm>
          <a:custGeom>
            <a:avLst/>
            <a:gdLst/>
            <a:ahLst/>
            <a:cxnLst/>
            <a:rect l="l" t="t" r="r" b="b"/>
            <a:pathLst>
              <a:path w="701026" h="360680" extrusionOk="0">
                <a:moveTo>
                  <a:pt x="701026" y="180340"/>
                </a:moveTo>
                <a:cubicBezTo>
                  <a:pt x="701026" y="81280"/>
                  <a:pt x="621016" y="0"/>
                  <a:pt x="520686" y="0"/>
                </a:cubicBezTo>
                <a:lnTo>
                  <a:pt x="172720" y="0"/>
                </a:lnTo>
                <a:lnTo>
                  <a:pt x="172720" y="1270"/>
                </a:lnTo>
                <a:cubicBezTo>
                  <a:pt x="76200" y="5080"/>
                  <a:pt x="0" y="83820"/>
                  <a:pt x="0" y="180340"/>
                </a:cubicBezTo>
                <a:cubicBezTo>
                  <a:pt x="0" y="276860"/>
                  <a:pt x="77470" y="355600"/>
                  <a:pt x="172720" y="359410"/>
                </a:cubicBezTo>
                <a:lnTo>
                  <a:pt x="172720" y="360680"/>
                </a:lnTo>
                <a:lnTo>
                  <a:pt x="520685" y="360680"/>
                </a:lnTo>
                <a:cubicBezTo>
                  <a:pt x="619745" y="360680"/>
                  <a:pt x="701025" y="279400"/>
                  <a:pt x="701025" y="180340"/>
                </a:cubicBezTo>
                <a:close/>
              </a:path>
            </a:pathLst>
          </a:custGeom>
          <a:solidFill>
            <a:srgbClr val="454699">
              <a:alpha val="7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16" name="Google Shape;316;p22"/>
          <p:cNvPicPr preferRelativeResize="0"/>
          <p:nvPr/>
        </p:nvPicPr>
        <p:blipFill rotWithShape="1">
          <a:blip r:embed="rId1"/>
          <a:srcRect/>
          <a:stretch>
            <a:fillRect/>
          </a:stretch>
        </p:blipFill>
        <p:spPr>
          <a:xfrm>
            <a:off x="16358183" y="9094673"/>
            <a:ext cx="775800" cy="775800"/>
          </a:xfrm>
          <a:prstGeom prst="rect">
            <a:avLst/>
          </a:prstGeom>
          <a:noFill/>
          <a:ln>
            <a:noFill/>
          </a:ln>
        </p:spPr>
      </p:pic>
      <p:pic>
        <p:nvPicPr>
          <p:cNvPr id="317" name="Google Shape;317;p22"/>
          <p:cNvPicPr preferRelativeResize="0"/>
          <p:nvPr/>
        </p:nvPicPr>
        <p:blipFill rotWithShape="1">
          <a:blip r:embed="rId2"/>
          <a:srcRect/>
          <a:stretch>
            <a:fillRect/>
          </a:stretch>
        </p:blipFill>
        <p:spPr>
          <a:xfrm>
            <a:off x="16473625" y="9210115"/>
            <a:ext cx="544916" cy="544916"/>
          </a:xfrm>
          <a:prstGeom prst="rect">
            <a:avLst/>
          </a:prstGeom>
          <a:noFill/>
          <a:ln>
            <a:noFill/>
          </a:ln>
        </p:spPr>
      </p:pic>
      <p:sp>
        <p:nvSpPr>
          <p:cNvPr id="318" name="Google Shape;318;p22"/>
          <p:cNvSpPr/>
          <p:nvPr/>
        </p:nvSpPr>
        <p:spPr>
          <a:xfrm>
            <a:off x="0" y="2826650"/>
            <a:ext cx="18288000" cy="6115500"/>
          </a:xfrm>
          <a:prstGeom prst="rect">
            <a:avLst/>
          </a:prstGeom>
          <a:solidFill>
            <a:srgbClr val="454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9" name="Google Shape;319;p22"/>
          <p:cNvGrpSpPr/>
          <p:nvPr/>
        </p:nvGrpSpPr>
        <p:grpSpPr>
          <a:xfrm>
            <a:off x="1028700" y="992976"/>
            <a:ext cx="14010821" cy="1833665"/>
            <a:chOff x="0" y="-47625"/>
            <a:chExt cx="12380332" cy="2444887"/>
          </a:xfrm>
        </p:grpSpPr>
        <p:sp>
          <p:nvSpPr>
            <p:cNvPr id="320" name="Google Shape;320;p22"/>
            <p:cNvSpPr txBox="1"/>
            <p:nvPr/>
          </p:nvSpPr>
          <p:spPr>
            <a:xfrm>
              <a:off x="0" y="-47625"/>
              <a:ext cx="12380332" cy="1659900"/>
            </a:xfrm>
            <a:prstGeom prst="rect">
              <a:avLst/>
            </a:prstGeom>
            <a:noFill/>
            <a:ln>
              <a:noFill/>
            </a:ln>
          </p:spPr>
          <p:txBody>
            <a:bodyPr spcFirstLastPara="1" wrap="square" lIns="0" tIns="0" rIns="0" bIns="0" anchor="t" anchorCtr="0">
              <a:noAutofit/>
            </a:bodyPr>
            <a:lstStyle/>
            <a:p>
              <a:pPr marL="0" marR="0" lvl="0" indent="0" algn="l" rtl="0">
                <a:lnSpc>
                  <a:spcPct val="126000"/>
                </a:lnSpc>
                <a:spcBef>
                  <a:spcPts val="0"/>
                </a:spcBef>
                <a:spcAft>
                  <a:spcPts val="0"/>
                </a:spcAft>
                <a:buNone/>
              </a:pPr>
              <a:r>
                <a:rPr lang="en-US" sz="8000" b="1" i="0" u="none" strike="noStrike" cap="none">
                  <a:solidFill>
                    <a:srgbClr val="454699"/>
                  </a:solidFill>
                  <a:latin typeface="Spartan"/>
                  <a:ea typeface="Spartan"/>
                  <a:cs typeface="Spartan"/>
                  <a:sym typeface="Spartan"/>
                </a:rPr>
                <a:t>TARGET MARKET</a:t>
              </a:r>
              <a:endParaRPr lang="en-US" sz="8000" b="1" i="0" u="none" strike="noStrike" cap="none">
                <a:solidFill>
                  <a:srgbClr val="454699"/>
                </a:solidFill>
                <a:latin typeface="Spartan"/>
                <a:ea typeface="Spartan"/>
                <a:cs typeface="Spartan"/>
                <a:sym typeface="Spartan"/>
              </a:endParaRPr>
            </a:p>
          </p:txBody>
        </p:sp>
        <p:sp>
          <p:nvSpPr>
            <p:cNvPr id="321" name="Google Shape;321;p22"/>
            <p:cNvSpPr txBox="1"/>
            <p:nvPr/>
          </p:nvSpPr>
          <p:spPr>
            <a:xfrm>
              <a:off x="0" y="1818172"/>
              <a:ext cx="12380332" cy="579090"/>
            </a:xfrm>
            <a:prstGeom prst="rect">
              <a:avLst/>
            </a:prstGeom>
            <a:noFill/>
            <a:ln>
              <a:noFill/>
            </a:ln>
          </p:spPr>
          <p:txBody>
            <a:bodyPr spcFirstLastPara="1" wrap="square" lIns="0" tIns="0" rIns="0" bIns="0" anchor="t" anchorCtr="0">
              <a:noAutofit/>
            </a:bodyPr>
            <a:lstStyle/>
            <a:p>
              <a:pPr marL="0" marR="0" lvl="0" indent="0" algn="l" rtl="0">
                <a:lnSpc>
                  <a:spcPct val="142000"/>
                </a:lnSpc>
                <a:spcBef>
                  <a:spcPts val="0"/>
                </a:spcBef>
                <a:spcAft>
                  <a:spcPts val="0"/>
                </a:spcAft>
                <a:buNone/>
              </a:pPr>
            </a:p>
          </p:txBody>
        </p:sp>
      </p:grpSp>
      <p:pic>
        <p:nvPicPr>
          <p:cNvPr id="322" name="Google Shape;322;p22"/>
          <p:cNvPicPr preferRelativeResize="0"/>
          <p:nvPr/>
        </p:nvPicPr>
        <p:blipFill rotWithShape="1">
          <a:blip r:embed="rId3"/>
          <a:srcRect/>
          <a:stretch>
            <a:fillRect/>
          </a:stretch>
        </p:blipFill>
        <p:spPr>
          <a:xfrm rot="-5400000">
            <a:off x="16310558" y="0"/>
            <a:ext cx="1977442" cy="1977442"/>
          </a:xfrm>
          <a:prstGeom prst="rect">
            <a:avLst/>
          </a:prstGeom>
          <a:noFill/>
          <a:ln>
            <a:noFill/>
          </a:ln>
        </p:spPr>
      </p:pic>
      <p:pic>
        <p:nvPicPr>
          <p:cNvPr id="323" name="Google Shape;323;p22"/>
          <p:cNvPicPr preferRelativeResize="0"/>
          <p:nvPr/>
        </p:nvPicPr>
        <p:blipFill rotWithShape="1">
          <a:blip r:embed="rId4"/>
          <a:srcRect/>
          <a:stretch>
            <a:fillRect/>
          </a:stretch>
        </p:blipFill>
        <p:spPr>
          <a:xfrm>
            <a:off x="16503325" y="3506434"/>
            <a:ext cx="755975" cy="755975"/>
          </a:xfrm>
          <a:prstGeom prst="rect">
            <a:avLst/>
          </a:prstGeom>
          <a:noFill/>
          <a:ln>
            <a:noFill/>
          </a:ln>
        </p:spPr>
      </p:pic>
      <p:grpSp>
        <p:nvGrpSpPr>
          <p:cNvPr id="324" name="Google Shape;324;p22"/>
          <p:cNvGrpSpPr/>
          <p:nvPr/>
        </p:nvGrpSpPr>
        <p:grpSpPr>
          <a:xfrm>
            <a:off x="9783824" y="3944067"/>
            <a:ext cx="7938901" cy="2002883"/>
            <a:chOff x="-706833" y="-1633767"/>
            <a:chExt cx="10585201" cy="2670510"/>
          </a:xfrm>
        </p:grpSpPr>
        <p:sp>
          <p:nvSpPr>
            <p:cNvPr id="325" name="Google Shape;325;p22"/>
            <p:cNvSpPr txBox="1"/>
            <p:nvPr/>
          </p:nvSpPr>
          <p:spPr>
            <a:xfrm>
              <a:off x="-706833" y="-1633767"/>
              <a:ext cx="9093300" cy="10719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4300" b="1">
                  <a:solidFill>
                    <a:srgbClr val="E8DBE6"/>
                  </a:solidFill>
                  <a:latin typeface="Spartan"/>
                  <a:ea typeface="Spartan"/>
                  <a:cs typeface="Spartan"/>
                  <a:sym typeface="Spartan"/>
                </a:rPr>
                <a:t>The Homeless </a:t>
              </a:r>
              <a:endParaRPr sz="4300"/>
            </a:p>
          </p:txBody>
        </p:sp>
        <p:sp>
          <p:nvSpPr>
            <p:cNvPr id="326" name="Google Shape;326;p22"/>
            <p:cNvSpPr txBox="1"/>
            <p:nvPr/>
          </p:nvSpPr>
          <p:spPr>
            <a:xfrm>
              <a:off x="-706832" y="-169856"/>
              <a:ext cx="10585200" cy="1206600"/>
            </a:xfrm>
            <a:prstGeom prst="rect">
              <a:avLst/>
            </a:prstGeom>
            <a:noFill/>
            <a:ln>
              <a:noFill/>
            </a:ln>
          </p:spPr>
          <p:txBody>
            <a:bodyPr spcFirstLastPara="1" wrap="square" lIns="0" tIns="0" rIns="0" bIns="0" anchor="t" anchorCtr="0">
              <a:noAutofit/>
            </a:bodyPr>
            <a:lstStyle/>
            <a:p>
              <a:pPr marL="0" marR="0" lvl="0" indent="0" algn="just" rtl="0">
                <a:lnSpc>
                  <a:spcPct val="142000"/>
                </a:lnSpc>
                <a:spcBef>
                  <a:spcPts val="0"/>
                </a:spcBef>
                <a:spcAft>
                  <a:spcPts val="0"/>
                </a:spcAft>
                <a:buNone/>
              </a:pPr>
              <a:r>
                <a:rPr lang="en-US" sz="2600">
                  <a:solidFill>
                    <a:srgbClr val="F8F4EB"/>
                  </a:solidFill>
                  <a:latin typeface="Roboto" panose="02000000000000000000"/>
                  <a:ea typeface="Roboto" panose="02000000000000000000"/>
                  <a:cs typeface="Roboto" panose="02000000000000000000"/>
                  <a:sym typeface="Roboto" panose="02000000000000000000"/>
                </a:rPr>
                <a:t>These people have high chances of getting contaminated due to their surrounding hygiene. </a:t>
              </a:r>
              <a:endParaRPr sz="2600">
                <a:solidFill>
                  <a:srgbClr val="F8F4EB"/>
                </a:solidFill>
                <a:latin typeface="Roboto" panose="02000000000000000000"/>
                <a:ea typeface="Roboto" panose="02000000000000000000"/>
                <a:cs typeface="Roboto" panose="02000000000000000000"/>
                <a:sym typeface="Roboto" panose="02000000000000000000"/>
              </a:endParaRPr>
            </a:p>
            <a:p>
              <a:pPr marL="0" marR="0" lvl="0" indent="0" algn="just" rtl="0">
                <a:lnSpc>
                  <a:spcPct val="142000"/>
                </a:lnSpc>
                <a:spcBef>
                  <a:spcPts val="0"/>
                </a:spcBef>
                <a:spcAft>
                  <a:spcPts val="0"/>
                </a:spcAft>
                <a:buNone/>
              </a:pPr>
              <a:r>
                <a:rPr lang="en-US" sz="2600">
                  <a:solidFill>
                    <a:srgbClr val="F8F4EB"/>
                  </a:solidFill>
                  <a:latin typeface="Roboto" panose="02000000000000000000"/>
                  <a:ea typeface="Roboto" panose="02000000000000000000"/>
                  <a:cs typeface="Roboto" panose="02000000000000000000"/>
                  <a:sym typeface="Roboto" panose="02000000000000000000"/>
                </a:rPr>
                <a:t>We are encouraging citizens to report such cases in our Application. This information is shared with the Local Authorities/NGOs, to provide them residence. </a:t>
              </a:r>
              <a:endParaRPr lang="en-US" sz="2600">
                <a:solidFill>
                  <a:srgbClr val="F8F4EB"/>
                </a:solidFill>
                <a:latin typeface="Roboto" panose="02000000000000000000"/>
                <a:ea typeface="Roboto" panose="02000000000000000000"/>
                <a:cs typeface="Roboto" panose="02000000000000000000"/>
                <a:sym typeface="Roboto" panose="02000000000000000000"/>
              </a:endParaRPr>
            </a:p>
          </p:txBody>
        </p:sp>
      </p:grpSp>
      <p:grpSp>
        <p:nvGrpSpPr>
          <p:cNvPr id="327" name="Google Shape;327;p22"/>
          <p:cNvGrpSpPr/>
          <p:nvPr/>
        </p:nvGrpSpPr>
        <p:grpSpPr>
          <a:xfrm>
            <a:off x="1028700" y="3955688"/>
            <a:ext cx="7638525" cy="1643783"/>
            <a:chOff x="0" y="-1583750"/>
            <a:chExt cx="10184700" cy="2191711"/>
          </a:xfrm>
        </p:grpSpPr>
        <p:sp>
          <p:nvSpPr>
            <p:cNvPr id="328" name="Google Shape;328;p22"/>
            <p:cNvSpPr txBox="1"/>
            <p:nvPr/>
          </p:nvSpPr>
          <p:spPr>
            <a:xfrm>
              <a:off x="0" y="-1583750"/>
              <a:ext cx="10184700" cy="10719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4300" b="1">
                  <a:solidFill>
                    <a:srgbClr val="E8DBE6"/>
                  </a:solidFill>
                  <a:latin typeface="Spartan"/>
                  <a:ea typeface="Spartan"/>
                  <a:cs typeface="Spartan"/>
                  <a:sym typeface="Spartan"/>
                </a:rPr>
                <a:t>The Poor &amp; Middle Class</a:t>
              </a:r>
              <a:endParaRPr sz="4300"/>
            </a:p>
          </p:txBody>
        </p:sp>
        <p:sp>
          <p:nvSpPr>
            <p:cNvPr id="329" name="Google Shape;329;p22"/>
            <p:cNvSpPr txBox="1"/>
            <p:nvPr/>
          </p:nvSpPr>
          <p:spPr>
            <a:xfrm>
              <a:off x="94200" y="24461"/>
              <a:ext cx="9260400" cy="583500"/>
            </a:xfrm>
            <a:prstGeom prst="rect">
              <a:avLst/>
            </a:prstGeom>
            <a:noFill/>
            <a:ln>
              <a:noFill/>
            </a:ln>
          </p:spPr>
          <p:txBody>
            <a:bodyPr spcFirstLastPara="1" wrap="square" lIns="0" tIns="0" rIns="0" bIns="0" anchor="t" anchorCtr="0">
              <a:noAutofit/>
            </a:bodyPr>
            <a:lstStyle/>
            <a:p>
              <a:pPr marL="0" lvl="0" indent="0" algn="just" rtl="0">
                <a:lnSpc>
                  <a:spcPct val="142000"/>
                </a:lnSpc>
                <a:spcBef>
                  <a:spcPts val="0"/>
                </a:spcBef>
                <a:spcAft>
                  <a:spcPts val="0"/>
                </a:spcAft>
                <a:buNone/>
              </a:pPr>
              <a:r>
                <a:rPr lang="en-US" sz="2600">
                  <a:solidFill>
                    <a:srgbClr val="F8F4EB"/>
                  </a:solidFill>
                  <a:latin typeface="Roboto" panose="02000000000000000000"/>
                  <a:ea typeface="Roboto" panose="02000000000000000000"/>
                  <a:cs typeface="Roboto" panose="02000000000000000000"/>
                  <a:sym typeface="Roboto" panose="02000000000000000000"/>
                </a:rPr>
                <a:t>The Daily Wage Workers are the most affected due to the lock-down situation. </a:t>
              </a:r>
              <a:endParaRPr sz="2600">
                <a:solidFill>
                  <a:srgbClr val="F8F4EB"/>
                </a:solidFill>
                <a:latin typeface="Roboto" panose="02000000000000000000"/>
                <a:ea typeface="Roboto" panose="02000000000000000000"/>
                <a:cs typeface="Roboto" panose="02000000000000000000"/>
                <a:sym typeface="Roboto" panose="02000000000000000000"/>
              </a:endParaRPr>
            </a:p>
            <a:p>
              <a:pPr marL="0" lvl="0" indent="0" algn="just" rtl="0">
                <a:lnSpc>
                  <a:spcPct val="142000"/>
                </a:lnSpc>
                <a:spcBef>
                  <a:spcPts val="0"/>
                </a:spcBef>
                <a:spcAft>
                  <a:spcPts val="0"/>
                </a:spcAft>
                <a:buClr>
                  <a:schemeClr val="dk1"/>
                </a:buClr>
                <a:buFont typeface="Arial" panose="020B0604020202020204"/>
                <a:buNone/>
              </a:pPr>
              <a:r>
                <a:rPr lang="en-US" sz="2600">
                  <a:solidFill>
                    <a:srgbClr val="F8F4EB"/>
                  </a:solidFill>
                  <a:latin typeface="Roboto" panose="02000000000000000000"/>
                  <a:ea typeface="Roboto" panose="02000000000000000000"/>
                  <a:cs typeface="Roboto" panose="02000000000000000000"/>
                  <a:sym typeface="Roboto" panose="02000000000000000000"/>
                </a:rPr>
                <a:t>We are taking the </a:t>
              </a:r>
              <a:r>
                <a:rPr lang="en-US" sz="2600">
                  <a:solidFill>
                    <a:srgbClr val="F8F4EB"/>
                  </a:solidFill>
                  <a:latin typeface="Roboto" panose="02000000000000000000"/>
                  <a:ea typeface="Roboto" panose="02000000000000000000"/>
                  <a:cs typeface="Roboto" panose="02000000000000000000"/>
                  <a:sym typeface="Roboto" panose="02000000000000000000"/>
                </a:rPr>
                <a:t>opportunity</a:t>
              </a:r>
              <a:r>
                <a:rPr lang="en-US" sz="2600">
                  <a:solidFill>
                    <a:srgbClr val="F8F4EB"/>
                  </a:solidFill>
                  <a:latin typeface="Roboto" panose="02000000000000000000"/>
                  <a:ea typeface="Roboto" panose="02000000000000000000"/>
                  <a:cs typeface="Roboto" panose="02000000000000000000"/>
                  <a:sym typeface="Roboto" panose="02000000000000000000"/>
                </a:rPr>
                <a:t> of providing them food at low cost considering their economic condition.</a:t>
              </a:r>
              <a:endParaRPr lang="en-US" sz="2600">
                <a:solidFill>
                  <a:srgbClr val="F8F4EB"/>
                </a:solidFill>
                <a:latin typeface="Roboto" panose="02000000000000000000"/>
                <a:ea typeface="Roboto" panose="02000000000000000000"/>
                <a:cs typeface="Roboto" panose="02000000000000000000"/>
                <a:sym typeface="Roboto" panose="02000000000000000000"/>
              </a:endParaRPr>
            </a:p>
          </p:txBody>
        </p:sp>
      </p:grpSp>
      <p:pic>
        <p:nvPicPr>
          <p:cNvPr id="330" name="Google Shape;330;p22"/>
          <p:cNvPicPr preferRelativeResize="0"/>
          <p:nvPr/>
        </p:nvPicPr>
        <p:blipFill rotWithShape="1">
          <a:blip r:embed="rId5"/>
          <a:srcRect/>
          <a:stretch>
            <a:fillRect/>
          </a:stretch>
        </p:blipFill>
        <p:spPr>
          <a:xfrm>
            <a:off x="12375842" y="769943"/>
            <a:ext cx="2205059" cy="1643775"/>
          </a:xfrm>
          <a:prstGeom prst="rect">
            <a:avLst/>
          </a:prstGeom>
          <a:noFill/>
          <a:ln>
            <a:noFill/>
          </a:ln>
        </p:spPr>
      </p:pic>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5391</Words>
  <Application>WPS Presentation</Application>
  <PresentationFormat/>
  <Paragraphs>190</Paragraphs>
  <Slides>15</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15</vt:i4>
      </vt:variant>
    </vt:vector>
  </HeadingPairs>
  <TitlesOfParts>
    <vt:vector size="29" baseType="lpstr">
      <vt:lpstr>Arial</vt:lpstr>
      <vt:lpstr>SimSun</vt:lpstr>
      <vt:lpstr>Wingdings</vt:lpstr>
      <vt:lpstr>Arial</vt:lpstr>
      <vt:lpstr>Nunito</vt:lpstr>
      <vt:lpstr>Calibri</vt:lpstr>
      <vt:lpstr>Montserrat SemiBold</vt:lpstr>
      <vt:lpstr>Comfortaa</vt:lpstr>
      <vt:lpstr>Roboto</vt:lpstr>
      <vt:lpstr>Montserrat Medium</vt:lpstr>
      <vt:lpstr>Spartan</vt:lpstr>
      <vt:lpstr>Microsoft YaHei</vt:lpstr>
      <vt:lpstr>Arial Unicode MS</vt:lpstr>
      <vt:lpstr>Shift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KIIT</cp:lastModifiedBy>
  <cp:revision>4</cp:revision>
  <dcterms:created xsi:type="dcterms:W3CDTF">2020-05-02T11:56:00Z</dcterms:created>
  <dcterms:modified xsi:type="dcterms:W3CDTF">2020-05-27T05:39:06Z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1033-11.2.0.9363</vt:lpwstr>
  </property>
</Properties>
</file>